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mp3" ContentType="audio/mpe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2"/>
  </p:notesMasterIdLst>
  <p:sldIdLst>
    <p:sldId id="423" r:id="rId2"/>
    <p:sldId id="395" r:id="rId3"/>
    <p:sldId id="257" r:id="rId4"/>
    <p:sldId id="277" r:id="rId5"/>
    <p:sldId id="419" r:id="rId6"/>
    <p:sldId id="392" r:id="rId7"/>
    <p:sldId id="391" r:id="rId8"/>
    <p:sldId id="372" r:id="rId9"/>
    <p:sldId id="403" r:id="rId10"/>
    <p:sldId id="400" r:id="rId11"/>
    <p:sldId id="404" r:id="rId12"/>
    <p:sldId id="401" r:id="rId13"/>
    <p:sldId id="405" r:id="rId14"/>
    <p:sldId id="410" r:id="rId15"/>
    <p:sldId id="407" r:id="rId16"/>
    <p:sldId id="418" r:id="rId17"/>
    <p:sldId id="422" r:id="rId18"/>
    <p:sldId id="421" r:id="rId19"/>
    <p:sldId id="415" r:id="rId20"/>
    <p:sldId id="305" r:id="rId21"/>
  </p:sldIdLst>
  <p:sldSz cx="10080625" cy="7559675"/>
  <p:notesSz cx="7559675" cy="10691813"/>
  <p:defaultTextStyle>
    <a:defPPr>
      <a:defRPr lang="en-GB"/>
    </a:defPPr>
    <a:lvl1pPr algn="l" defTabSz="449263" rtl="0" eaLnBrk="0" fontAlgn="base" hangingPunct="0">
      <a:spcBef>
        <a:spcPct val="0"/>
      </a:spcBef>
      <a:spcAft>
        <a:spcPct val="0"/>
      </a:spcAft>
      <a:defRPr sz="3200" kern="1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lgn="l" defTabSz="449263" rtl="0" eaLnBrk="0" fontAlgn="base" hangingPunct="0">
      <a:spcBef>
        <a:spcPct val="0"/>
      </a:spcBef>
      <a:spcAft>
        <a:spcPct val="0"/>
      </a:spcAft>
      <a:defRPr sz="3200" kern="1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lgn="l" defTabSz="449263" rtl="0" eaLnBrk="0" fontAlgn="base" hangingPunct="0">
      <a:spcBef>
        <a:spcPct val="0"/>
      </a:spcBef>
      <a:spcAft>
        <a:spcPct val="0"/>
      </a:spcAft>
      <a:defRPr sz="3200" kern="1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lgn="l" defTabSz="449263" rtl="0" eaLnBrk="0" fontAlgn="base" hangingPunct="0">
      <a:spcBef>
        <a:spcPct val="0"/>
      </a:spcBef>
      <a:spcAft>
        <a:spcPct val="0"/>
      </a:spcAft>
      <a:defRPr sz="3200" kern="1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lgn="l" defTabSz="449263" rtl="0" eaLnBrk="0" fontAlgn="base" hangingPunct="0">
      <a:spcBef>
        <a:spcPct val="0"/>
      </a:spcBef>
      <a:spcAft>
        <a:spcPct val="0"/>
      </a:spcAft>
      <a:defRPr sz="3200" kern="1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286000" algn="l" defTabSz="914400" rtl="0" eaLnBrk="1" latinLnBrk="0" hangingPunct="1">
      <a:defRPr sz="3200" kern="1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743200" algn="l" defTabSz="914400" rtl="0" eaLnBrk="1" latinLnBrk="0" hangingPunct="1">
      <a:defRPr sz="3200" kern="1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200400" algn="l" defTabSz="914400" rtl="0" eaLnBrk="1" latinLnBrk="0" hangingPunct="1">
      <a:defRPr sz="3200" kern="1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657600" algn="l" defTabSz="914400" rtl="0" eaLnBrk="1" latinLnBrk="0" hangingPunct="1">
      <a:defRPr sz="3200" kern="1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trícia" initials="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0081E2"/>
    <a:srgbClr val="C00000"/>
    <a:srgbClr val="A40000"/>
    <a:srgbClr val="36991F"/>
    <a:srgbClr val="DE0000"/>
    <a:srgbClr val="FF99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708" autoAdjust="0"/>
    <p:restoredTop sz="95144" autoAdjust="0"/>
  </p:normalViewPr>
  <p:slideViewPr>
    <p:cSldViewPr>
      <p:cViewPr varScale="1">
        <p:scale>
          <a:sx n="66" d="100"/>
          <a:sy n="66" d="100"/>
        </p:scale>
        <p:origin x="-1296" y="-114"/>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sorterViewPr>
    <p:cViewPr>
      <p:scale>
        <a:sx n="66" d="100"/>
        <a:sy n="66" d="100"/>
      </p:scale>
      <p:origin x="0" y="5040"/>
    </p:cViewPr>
  </p:sorterViewPr>
  <p:notesViewPr>
    <p:cSldViewPr>
      <p:cViewPr varScale="1">
        <p:scale>
          <a:sx n="59" d="100"/>
          <a:sy n="59" d="100"/>
        </p:scale>
        <p:origin x="-1752"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Planilha_do_Microsoft_Office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Planilha_do_Microsoft_Office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Planilha_do_Microsoft_Office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Planilha_do_Microsoft_Office_Excel4.xlsx"/></Relationships>
</file>

<file path=ppt/charts/chart1.xml><?xml version="1.0" encoding="utf-8"?>
<c:chartSpace xmlns:c="http://schemas.openxmlformats.org/drawingml/2006/chart" xmlns:a="http://schemas.openxmlformats.org/drawingml/2006/main" xmlns:r="http://schemas.openxmlformats.org/officeDocument/2006/relationships">
  <c:lang val="pt-BR"/>
  <c:chart>
    <c:title>
      <c:tx>
        <c:rich>
          <a:bodyPr/>
          <a:lstStyle/>
          <a:p>
            <a:pPr>
              <a:defRPr/>
            </a:pPr>
            <a:r>
              <a:rPr lang="en-US" dirty="0"/>
              <a:t>Sharing info on future actions</a:t>
            </a:r>
          </a:p>
        </c:rich>
      </c:tx>
      <c:layout/>
    </c:title>
    <c:plotArea>
      <c:layout/>
      <c:pieChart>
        <c:varyColors val="1"/>
        <c:ser>
          <c:idx val="0"/>
          <c:order val="0"/>
          <c:tx>
            <c:strRef>
              <c:f>Sheet1!$B$1</c:f>
              <c:strCache>
                <c:ptCount val="1"/>
                <c:pt idx="0">
                  <c:v>Stating intentions</c:v>
                </c:pt>
              </c:strCache>
            </c:strRef>
          </c:tx>
          <c:dPt>
            <c:idx val="0"/>
            <c:spPr>
              <a:solidFill>
                <a:srgbClr val="0081E2"/>
              </a:solidFill>
            </c:spPr>
            <c:extLst xmlns:c16r2="http://schemas.microsoft.com/office/drawing/2015/06/chart">
              <c:ext xmlns:c16="http://schemas.microsoft.com/office/drawing/2014/chart" uri="{C3380CC4-5D6E-409C-BE32-E72D297353CC}">
                <c16:uniqueId val="{00000001-2BF8-4188-BAF2-9703638EE2C2}"/>
              </c:ext>
            </c:extLst>
          </c:dPt>
          <c:dPt>
            <c:idx val="1"/>
            <c:spPr>
              <a:solidFill>
                <a:srgbClr val="C00000"/>
              </a:solidFill>
            </c:spPr>
            <c:extLst xmlns:c16r2="http://schemas.microsoft.com/office/drawing/2015/06/chart">
              <c:ext xmlns:c16="http://schemas.microsoft.com/office/drawing/2014/chart" uri="{C3380CC4-5D6E-409C-BE32-E72D297353CC}">
                <c16:uniqueId val="{00000002-2BF8-4188-BAF2-9703638EE2C2}"/>
              </c:ext>
            </c:extLst>
          </c:dPt>
          <c:dPt>
            <c:idx val="2"/>
            <c:spPr>
              <a:solidFill>
                <a:srgbClr val="36991F"/>
              </a:solidFill>
            </c:spPr>
            <c:extLst xmlns:c16r2="http://schemas.microsoft.com/office/drawing/2015/06/chart">
              <c:ext xmlns:c16="http://schemas.microsoft.com/office/drawing/2014/chart" uri="{C3380CC4-5D6E-409C-BE32-E72D297353CC}">
                <c16:uniqueId val="{00000003-2BF8-4188-BAF2-9703638EE2C2}"/>
              </c:ext>
            </c:extLst>
          </c:dPt>
          <c:dPt>
            <c:idx val="3"/>
            <c:spPr>
              <a:solidFill>
                <a:srgbClr val="7030A0"/>
              </a:solidFill>
            </c:spPr>
            <c:extLst xmlns:c16r2="http://schemas.microsoft.com/office/drawing/2015/06/chart">
              <c:ext xmlns:c16="http://schemas.microsoft.com/office/drawing/2014/chart" uri="{C3380CC4-5D6E-409C-BE32-E72D297353CC}">
                <c16:uniqueId val="{00000000-2BF8-4188-BAF2-9703638EE2C2}"/>
              </c:ext>
            </c:extLst>
          </c:dPt>
          <c:dLbls>
            <c:spPr>
              <a:noFill/>
              <a:ln>
                <a:noFill/>
              </a:ln>
              <a:effectLst/>
            </c:spPr>
            <c:showVal val="1"/>
            <c:showCatName val="1"/>
            <c:showLeaderLines val="1"/>
            <c:extLst xmlns:c16r2="http://schemas.microsoft.com/office/drawing/2015/06/chart">
              <c:ext xmlns:c15="http://schemas.microsoft.com/office/drawing/2012/chart" uri="{CE6537A1-D6FC-4f65-9D91-7224C49458BB}"/>
            </c:extLst>
          </c:dLbls>
          <c:cat>
            <c:strRef>
              <c:f>Sheet1!$A$2:$A$5</c:f>
              <c:strCache>
                <c:ptCount val="4"/>
                <c:pt idx="0">
                  <c:v>we´re gonna</c:v>
                </c:pt>
                <c:pt idx="1">
                  <c:v>I´m gonna</c:v>
                </c:pt>
                <c:pt idx="2">
                  <c:v>and we´ll</c:v>
                </c:pt>
                <c:pt idx="3">
                  <c:v>you´re gonna</c:v>
                </c:pt>
              </c:strCache>
            </c:strRef>
          </c:cat>
          <c:val>
            <c:numRef>
              <c:f>Sheet1!$B$2:$B$5</c:f>
              <c:numCache>
                <c:formatCode>General</c:formatCode>
                <c:ptCount val="4"/>
                <c:pt idx="0">
                  <c:v>106</c:v>
                </c:pt>
                <c:pt idx="1">
                  <c:v>35</c:v>
                </c:pt>
                <c:pt idx="2">
                  <c:v>31</c:v>
                </c:pt>
                <c:pt idx="3">
                  <c:v>29</c:v>
                </c:pt>
              </c:numCache>
            </c:numRef>
          </c:val>
          <c:extLst xmlns:c16r2="http://schemas.microsoft.com/office/drawing/2015/06/chart">
            <c:ext xmlns:c16="http://schemas.microsoft.com/office/drawing/2014/chart" uri="{C3380CC4-5D6E-409C-BE32-E72D297353CC}">
              <c16:uniqueId val="{00000000-1ACA-475B-81E4-BC41B98F000C}"/>
            </c:ext>
          </c:extLst>
        </c:ser>
        <c:dLbls>
          <c:showVal val="1"/>
          <c:showCatName val="1"/>
        </c:dLbls>
        <c:firstSliceAng val="0"/>
      </c:pieChart>
    </c:plotArea>
    <c:plotVisOnly val="1"/>
    <c:dispBlanksAs val="zero"/>
  </c:chart>
  <c:txPr>
    <a:bodyPr/>
    <a:lstStyle/>
    <a:p>
      <a:pPr>
        <a:defRPr sz="1100"/>
      </a:pPr>
      <a:endParaRPr lang="pt-BR"/>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pt-BR"/>
  <c:chart>
    <c:title>
      <c:layout/>
      <c:txPr>
        <a:bodyPr/>
        <a:lstStyle/>
        <a:p>
          <a:pPr>
            <a:defRPr sz="1600"/>
          </a:pPr>
          <a:endParaRPr lang="pt-BR"/>
        </a:p>
      </c:txPr>
    </c:title>
    <c:plotArea>
      <c:layout/>
      <c:pieChart>
        <c:varyColors val="1"/>
        <c:ser>
          <c:idx val="0"/>
          <c:order val="0"/>
          <c:tx>
            <c:strRef>
              <c:f>Sheet1!$B$1</c:f>
              <c:strCache>
                <c:ptCount val="1"/>
                <c:pt idx="0">
                  <c:v>Exchanging info</c:v>
                </c:pt>
              </c:strCache>
            </c:strRef>
          </c:tx>
          <c:dPt>
            <c:idx val="0"/>
            <c:spPr>
              <a:solidFill>
                <a:srgbClr val="0081E2"/>
              </a:solidFill>
            </c:spPr>
            <c:extLst xmlns:c16r2="http://schemas.microsoft.com/office/drawing/2015/06/chart">
              <c:ext xmlns:c16="http://schemas.microsoft.com/office/drawing/2014/chart" uri="{C3380CC4-5D6E-409C-BE32-E72D297353CC}">
                <c16:uniqueId val="{00000000-D972-498A-8A25-4A043F9D679F}"/>
              </c:ext>
            </c:extLst>
          </c:dPt>
          <c:dPt>
            <c:idx val="1"/>
            <c:spPr>
              <a:solidFill>
                <a:srgbClr val="C00000"/>
              </a:solidFill>
            </c:spPr>
            <c:extLst xmlns:c16r2="http://schemas.microsoft.com/office/drawing/2015/06/chart">
              <c:ext xmlns:c16="http://schemas.microsoft.com/office/drawing/2014/chart" uri="{C3380CC4-5D6E-409C-BE32-E72D297353CC}">
                <c16:uniqueId val="{00000002-D972-498A-8A25-4A043F9D679F}"/>
              </c:ext>
            </c:extLst>
          </c:dPt>
          <c:dPt>
            <c:idx val="2"/>
            <c:spPr>
              <a:solidFill>
                <a:srgbClr val="36991F"/>
              </a:solidFill>
            </c:spPr>
            <c:extLst xmlns:c16r2="http://schemas.microsoft.com/office/drawing/2015/06/chart">
              <c:ext xmlns:c16="http://schemas.microsoft.com/office/drawing/2014/chart" uri="{C3380CC4-5D6E-409C-BE32-E72D297353CC}">
                <c16:uniqueId val="{00000001-D972-498A-8A25-4A043F9D679F}"/>
              </c:ext>
            </c:extLst>
          </c:dPt>
          <c:dPt>
            <c:idx val="3"/>
            <c:spPr>
              <a:solidFill>
                <a:srgbClr val="7030A0"/>
              </a:solidFill>
            </c:spPr>
            <c:extLst xmlns:c16r2="http://schemas.microsoft.com/office/drawing/2015/06/chart">
              <c:ext xmlns:c16="http://schemas.microsoft.com/office/drawing/2014/chart" uri="{C3380CC4-5D6E-409C-BE32-E72D297353CC}">
                <c16:uniqueId val="{00000000-E685-4140-ABDF-F1A971E87ED0}"/>
              </c:ext>
            </c:extLst>
          </c:dPt>
          <c:dLbls>
            <c:dLbl>
              <c:idx val="3"/>
              <c:layout>
                <c:manualLayout>
                  <c:x val="-0.24274253454167297"/>
                  <c:y val="7.0061344076176521E-2"/>
                </c:manualLayout>
              </c:layout>
              <c:dLblPos val="bestFit"/>
              <c:showVal val="1"/>
              <c:showCatNam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E685-4140-ABDF-F1A971E87ED0}"/>
                </c:ext>
              </c:extLst>
            </c:dLbl>
            <c:spPr>
              <a:noFill/>
              <a:ln>
                <a:noFill/>
              </a:ln>
              <a:effectLst/>
            </c:spPr>
            <c:txPr>
              <a:bodyPr/>
              <a:lstStyle/>
              <a:p>
                <a:pPr>
                  <a:defRPr sz="1200"/>
                </a:pPr>
                <a:endParaRPr lang="pt-BR"/>
              </a:p>
            </c:txPr>
            <c:dLblPos val="bestFit"/>
            <c:showVal val="1"/>
            <c:showCatName val="1"/>
            <c:showLeaderLines val="1"/>
            <c:extLst xmlns:c16r2="http://schemas.microsoft.com/office/drawing/2015/06/chart">
              <c:ext xmlns:c15="http://schemas.microsoft.com/office/drawing/2012/chart" uri="{CE6537A1-D6FC-4f65-9D91-7224C49458BB}"/>
            </c:extLst>
          </c:dLbls>
          <c:cat>
            <c:strRef>
              <c:f>Sheet1!$A$2:$A$5</c:f>
              <c:strCache>
                <c:ptCount val="4"/>
                <c:pt idx="0">
                  <c:v>let me know</c:v>
                </c:pt>
                <c:pt idx="1">
                  <c:v>let you know</c:v>
                </c:pt>
                <c:pt idx="2">
                  <c:v>don´t know</c:v>
                </c:pt>
                <c:pt idx="3">
                  <c:v>advise when you</c:v>
                </c:pt>
              </c:strCache>
            </c:strRef>
          </c:cat>
          <c:val>
            <c:numRef>
              <c:f>Sheet1!$B$2:$B$5</c:f>
              <c:numCache>
                <c:formatCode>General</c:formatCode>
                <c:ptCount val="4"/>
                <c:pt idx="0">
                  <c:v>41</c:v>
                </c:pt>
                <c:pt idx="1">
                  <c:v>22</c:v>
                </c:pt>
                <c:pt idx="2">
                  <c:v>25</c:v>
                </c:pt>
                <c:pt idx="3">
                  <c:v>6</c:v>
                </c:pt>
              </c:numCache>
            </c:numRef>
          </c:val>
          <c:extLst xmlns:c16r2="http://schemas.microsoft.com/office/drawing/2015/06/chart">
            <c:ext xmlns:c16="http://schemas.microsoft.com/office/drawing/2014/chart" uri="{C3380CC4-5D6E-409C-BE32-E72D297353CC}">
              <c16:uniqueId val="{00000001-E685-4140-ABDF-F1A971E87ED0}"/>
            </c:ext>
          </c:extLst>
        </c:ser>
        <c:dLbls>
          <c:showVal val="1"/>
        </c:dLbls>
        <c:firstSliceAng val="0"/>
      </c:pieChart>
    </c:plotArea>
    <c:plotVisOnly val="1"/>
    <c:dispBlanksAs val="zero"/>
  </c:chart>
  <c:txPr>
    <a:bodyPr/>
    <a:lstStyle/>
    <a:p>
      <a:pPr>
        <a:defRPr sz="1800"/>
      </a:pPr>
      <a:endParaRPr lang="pt-BR"/>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pt-BR"/>
  <c:chart>
    <c:title>
      <c:tx>
        <c:rich>
          <a:bodyPr/>
          <a:lstStyle/>
          <a:p>
            <a:pPr>
              <a:defRPr sz="1400"/>
            </a:pPr>
            <a:r>
              <a:rPr lang="en-US" dirty="0"/>
              <a:t>Sharing</a:t>
            </a:r>
            <a:r>
              <a:rPr lang="en-US" baseline="0" dirty="0"/>
              <a:t> info on</a:t>
            </a:r>
            <a:r>
              <a:rPr lang="en-US" dirty="0"/>
              <a:t> capacity</a:t>
            </a:r>
          </a:p>
        </c:rich>
      </c:tx>
      <c:layout/>
    </c:title>
    <c:plotArea>
      <c:layout/>
      <c:pieChart>
        <c:varyColors val="1"/>
        <c:ser>
          <c:idx val="0"/>
          <c:order val="0"/>
          <c:tx>
            <c:strRef>
              <c:f>Sheet1!$B$1</c:f>
              <c:strCache>
                <c:ptCount val="1"/>
                <c:pt idx="0">
                  <c:v>Checking capacity</c:v>
                </c:pt>
              </c:strCache>
            </c:strRef>
          </c:tx>
          <c:dPt>
            <c:idx val="0"/>
            <c:spPr>
              <a:solidFill>
                <a:srgbClr val="0081E2"/>
              </a:solidFill>
            </c:spPr>
            <c:extLst xmlns:c16r2="http://schemas.microsoft.com/office/drawing/2015/06/chart">
              <c:ext xmlns:c16="http://schemas.microsoft.com/office/drawing/2014/chart" uri="{C3380CC4-5D6E-409C-BE32-E72D297353CC}">
                <c16:uniqueId val="{00000000-C8C3-4AA8-932E-73AD061DE232}"/>
              </c:ext>
            </c:extLst>
          </c:dPt>
          <c:dPt>
            <c:idx val="1"/>
            <c:spPr>
              <a:solidFill>
                <a:srgbClr val="C00000"/>
              </a:solidFill>
            </c:spPr>
            <c:extLst xmlns:c16r2="http://schemas.microsoft.com/office/drawing/2015/06/chart">
              <c:ext xmlns:c16="http://schemas.microsoft.com/office/drawing/2014/chart" uri="{C3380CC4-5D6E-409C-BE32-E72D297353CC}">
                <c16:uniqueId val="{00000001-C8C3-4AA8-932E-73AD061DE232}"/>
              </c:ext>
            </c:extLst>
          </c:dPt>
          <c:dLbls>
            <c:spPr>
              <a:noFill/>
              <a:ln>
                <a:noFill/>
              </a:ln>
              <a:effectLst/>
            </c:spPr>
            <c:txPr>
              <a:bodyPr/>
              <a:lstStyle/>
              <a:p>
                <a:pPr>
                  <a:defRPr sz="1600"/>
                </a:pPr>
                <a:endParaRPr lang="pt-BR"/>
              </a:p>
            </c:txPr>
            <c:showVal val="1"/>
            <c:showCatName val="1"/>
            <c:showLeaderLines val="1"/>
            <c:extLst xmlns:c16r2="http://schemas.microsoft.com/office/drawing/2015/06/chart">
              <c:ext xmlns:c15="http://schemas.microsoft.com/office/drawing/2012/chart" uri="{CE6537A1-D6FC-4f65-9D91-7224C49458BB}"/>
            </c:extLst>
          </c:dLbls>
          <c:cat>
            <c:strRef>
              <c:f>Sheet1!$A$2:$A$5</c:f>
              <c:strCache>
                <c:ptCount val="2"/>
                <c:pt idx="0">
                  <c:v>if you can</c:v>
                </c:pt>
                <c:pt idx="1">
                  <c:v>be able to</c:v>
                </c:pt>
              </c:strCache>
            </c:strRef>
          </c:cat>
          <c:val>
            <c:numRef>
              <c:f>Sheet1!$B$2:$B$5</c:f>
              <c:numCache>
                <c:formatCode>General</c:formatCode>
                <c:ptCount val="4"/>
                <c:pt idx="0">
                  <c:v>30</c:v>
                </c:pt>
                <c:pt idx="1">
                  <c:v>23</c:v>
                </c:pt>
              </c:numCache>
            </c:numRef>
          </c:val>
          <c:extLst xmlns:c16r2="http://schemas.microsoft.com/office/drawing/2015/06/chart">
            <c:ext xmlns:c16="http://schemas.microsoft.com/office/drawing/2014/chart" uri="{C3380CC4-5D6E-409C-BE32-E72D297353CC}">
              <c16:uniqueId val="{00000000-A08B-4B19-8E7F-C24A5CA36B1C}"/>
            </c:ext>
          </c:extLst>
        </c:ser>
        <c:dLbls>
          <c:showVal val="1"/>
          <c:showCatName val="1"/>
        </c:dLbls>
        <c:firstSliceAng val="0"/>
      </c:pieChart>
    </c:plotArea>
    <c:plotVisOnly val="1"/>
    <c:dispBlanksAs val="zero"/>
  </c:chart>
  <c:txPr>
    <a:bodyPr/>
    <a:lstStyle/>
    <a:p>
      <a:pPr>
        <a:defRPr sz="1800"/>
      </a:pPr>
      <a:endParaRPr lang="pt-BR"/>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pt-BR"/>
  <c:chart>
    <c:title>
      <c:tx>
        <c:rich>
          <a:bodyPr/>
          <a:lstStyle/>
          <a:p>
            <a:pPr>
              <a:defRPr/>
            </a:pPr>
            <a:r>
              <a:rPr lang="en-US" dirty="0"/>
              <a:t>Requests</a:t>
            </a:r>
            <a:r>
              <a:rPr lang="en-US" baseline="0" dirty="0"/>
              <a:t> and offers</a:t>
            </a:r>
            <a:endParaRPr lang="en-US" dirty="0"/>
          </a:p>
        </c:rich>
      </c:tx>
      <c:layout/>
    </c:title>
    <c:plotArea>
      <c:layout/>
      <c:pieChart>
        <c:varyColors val="1"/>
        <c:ser>
          <c:idx val="0"/>
          <c:order val="0"/>
          <c:tx>
            <c:strRef>
              <c:f>Sheet1!$B$1</c:f>
              <c:strCache>
                <c:ptCount val="1"/>
                <c:pt idx="0">
                  <c:v>Stating preference</c:v>
                </c:pt>
              </c:strCache>
            </c:strRef>
          </c:tx>
          <c:dPt>
            <c:idx val="0"/>
            <c:spPr>
              <a:solidFill>
                <a:srgbClr val="0081E2"/>
              </a:solidFill>
            </c:spPr>
            <c:extLst xmlns:c16r2="http://schemas.microsoft.com/office/drawing/2015/06/chart">
              <c:ext xmlns:c16="http://schemas.microsoft.com/office/drawing/2014/chart" uri="{C3380CC4-5D6E-409C-BE32-E72D297353CC}">
                <c16:uniqueId val="{00000000-1895-4EE0-99E1-1416C658EEA3}"/>
              </c:ext>
            </c:extLst>
          </c:dPt>
          <c:dPt>
            <c:idx val="1"/>
            <c:spPr>
              <a:solidFill>
                <a:srgbClr val="C00000"/>
              </a:solidFill>
            </c:spPr>
            <c:extLst xmlns:c16r2="http://schemas.microsoft.com/office/drawing/2015/06/chart">
              <c:ext xmlns:c16="http://schemas.microsoft.com/office/drawing/2014/chart" uri="{C3380CC4-5D6E-409C-BE32-E72D297353CC}">
                <c16:uniqueId val="{00000003-1895-4EE0-99E1-1416C658EEA3}"/>
              </c:ext>
            </c:extLst>
          </c:dPt>
          <c:dPt>
            <c:idx val="2"/>
            <c:spPr>
              <a:solidFill>
                <a:srgbClr val="36991F"/>
              </a:solidFill>
            </c:spPr>
            <c:extLst xmlns:c16r2="http://schemas.microsoft.com/office/drawing/2015/06/chart">
              <c:ext xmlns:c16="http://schemas.microsoft.com/office/drawing/2014/chart" uri="{C3380CC4-5D6E-409C-BE32-E72D297353CC}">
                <c16:uniqueId val="{00000002-1895-4EE0-99E1-1416C658EEA3}"/>
              </c:ext>
            </c:extLst>
          </c:dPt>
          <c:dPt>
            <c:idx val="3"/>
            <c:spPr>
              <a:solidFill>
                <a:srgbClr val="7030A0"/>
              </a:solidFill>
            </c:spPr>
            <c:extLst xmlns:c16r2="http://schemas.microsoft.com/office/drawing/2015/06/chart">
              <c:ext xmlns:c16="http://schemas.microsoft.com/office/drawing/2014/chart" uri="{C3380CC4-5D6E-409C-BE32-E72D297353CC}">
                <c16:uniqueId val="{00000001-1895-4EE0-99E1-1416C658EEA3}"/>
              </c:ext>
            </c:extLst>
          </c:dPt>
          <c:dLbls>
            <c:spPr>
              <a:noFill/>
              <a:ln>
                <a:noFill/>
              </a:ln>
              <a:effectLst/>
            </c:spPr>
            <c:showVal val="1"/>
            <c:showCatName val="1"/>
            <c:showLeaderLines val="1"/>
            <c:extLst xmlns:c16r2="http://schemas.microsoft.com/office/drawing/2015/06/chart">
              <c:ext xmlns:c15="http://schemas.microsoft.com/office/drawing/2012/chart" uri="{CE6537A1-D6FC-4f65-9D91-7224C49458BB}"/>
            </c:extLst>
          </c:dLbls>
          <c:cat>
            <c:strRef>
              <c:f>Sheet1!$A$2:$A$5</c:f>
              <c:strCache>
                <c:ptCount val="4"/>
                <c:pt idx="0">
                  <c:v>´d like to</c:v>
                </c:pt>
                <c:pt idx="1">
                  <c:v>we´d like sb</c:v>
                </c:pt>
                <c:pt idx="2">
                  <c:v>do you want</c:v>
                </c:pt>
                <c:pt idx="3">
                  <c:v>would you like</c:v>
                </c:pt>
              </c:strCache>
            </c:strRef>
          </c:cat>
          <c:val>
            <c:numRef>
              <c:f>Sheet1!$B$2:$B$5</c:f>
              <c:numCache>
                <c:formatCode>General</c:formatCode>
                <c:ptCount val="4"/>
                <c:pt idx="0">
                  <c:v>43</c:v>
                </c:pt>
                <c:pt idx="1">
                  <c:v>39</c:v>
                </c:pt>
                <c:pt idx="2">
                  <c:v>33</c:v>
                </c:pt>
                <c:pt idx="3">
                  <c:v>21</c:v>
                </c:pt>
              </c:numCache>
            </c:numRef>
          </c:val>
          <c:extLst xmlns:c16r2="http://schemas.microsoft.com/office/drawing/2015/06/chart">
            <c:ext xmlns:c16="http://schemas.microsoft.com/office/drawing/2014/chart" uri="{C3380CC4-5D6E-409C-BE32-E72D297353CC}">
              <c16:uniqueId val="{00000000-9C76-4046-91D9-75F7EF0A6DCD}"/>
            </c:ext>
          </c:extLst>
        </c:ser>
        <c:dLbls>
          <c:showVal val="1"/>
          <c:showCatName val="1"/>
        </c:dLbls>
        <c:firstSliceAng val="0"/>
      </c:pieChart>
    </c:plotArea>
    <c:plotVisOnly val="1"/>
    <c:dispBlanksAs val="zero"/>
  </c:chart>
  <c:txPr>
    <a:bodyPr/>
    <a:lstStyle/>
    <a:p>
      <a:pPr>
        <a:defRPr sz="1200"/>
      </a:pPr>
      <a:endParaRPr lang="pt-BR"/>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AutoShape 1"/>
          <p:cNvSpPr>
            <a:spLocks noChangeArrowheads="1"/>
          </p:cNvSpPr>
          <p:nvPr/>
        </p:nvSpPr>
        <p:spPr bwMode="auto">
          <a:xfrm>
            <a:off x="0" y="0"/>
            <a:ext cx="7559675" cy="10691813"/>
          </a:xfrm>
          <a:prstGeom prst="roundRect">
            <a:avLst>
              <a:gd name="adj" fmla="val 19"/>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eaLnBrk="1">
              <a:lnSpc>
                <a:spcPct val="93000"/>
              </a:lnSpc>
              <a:buClr>
                <a:srgbClr val="000000"/>
              </a:buClr>
              <a:buSzPct val="100000"/>
              <a:buFont typeface="Times New Roman" panose="02020603050405020304" pitchFamily="18" charset="0"/>
              <a:buNone/>
            </a:pPr>
            <a:endParaRPr lang="pt-BR" altLang="pt-BR"/>
          </a:p>
        </p:txBody>
      </p:sp>
      <p:sp>
        <p:nvSpPr>
          <p:cNvPr id="2051" name="Rectangle 2"/>
          <p:cNvSpPr>
            <a:spLocks noGrp="1" noRot="1" noChangeAspect="1" noChangeArrowheads="1"/>
          </p:cNvSpPr>
          <p:nvPr>
            <p:ph type="sldImg"/>
          </p:nvPr>
        </p:nvSpPr>
        <p:spPr bwMode="auto">
          <a:xfrm>
            <a:off x="1106488" y="812800"/>
            <a:ext cx="5341937" cy="4005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sp>
      <p:sp>
        <p:nvSpPr>
          <p:cNvPr id="2" name="Rectangle 3"/>
          <p:cNvSpPr>
            <a:spLocks noGrp="1" noChangeArrowheads="1"/>
          </p:cNvSpPr>
          <p:nvPr>
            <p:ph type="body"/>
          </p:nvPr>
        </p:nvSpPr>
        <p:spPr bwMode="auto">
          <a:xfrm>
            <a:off x="755650" y="5078413"/>
            <a:ext cx="6045200" cy="4808537"/>
          </a:xfrm>
          <a:prstGeom prst="rect">
            <a:avLst/>
          </a:prstGeom>
          <a:noFill/>
          <a:ln>
            <a:noFill/>
          </a:ln>
          <a:effectLst/>
          <a:extLst/>
        </p:spPr>
        <p:txBody>
          <a:bodyPr vert="horz" wrap="square" lIns="0" tIns="0" rIns="0" bIns="0" numCol="1" anchor="t" anchorCtr="0" compatLnSpc="1">
            <a:prstTxWarp prst="textNoShape">
              <a:avLst/>
            </a:prstTxWarp>
          </a:bodyPr>
          <a:lstStyle/>
          <a:p>
            <a:pPr lvl="0"/>
            <a:endParaRPr lang="pt-BR" noProof="0"/>
          </a:p>
        </p:txBody>
      </p:sp>
      <p:sp>
        <p:nvSpPr>
          <p:cNvPr id="2053" name="Text Box 4"/>
          <p:cNvSpPr txBox="1">
            <a:spLocks noChangeArrowheads="1"/>
          </p:cNvSpPr>
          <p:nvPr/>
        </p:nvSpPr>
        <p:spPr bwMode="auto">
          <a:xfrm>
            <a:off x="0" y="0"/>
            <a:ext cx="3279775"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eaLnBrk="1">
              <a:lnSpc>
                <a:spcPct val="93000"/>
              </a:lnSpc>
              <a:buClr>
                <a:srgbClr val="000000"/>
              </a:buClr>
              <a:buSzPct val="100000"/>
              <a:buFont typeface="Times New Roman" panose="02020603050405020304" pitchFamily="18" charset="0"/>
              <a:buNone/>
            </a:pPr>
            <a:endParaRPr lang="pt-BR" altLang="pt-BR"/>
          </a:p>
        </p:txBody>
      </p:sp>
      <p:sp>
        <p:nvSpPr>
          <p:cNvPr id="2054" name="Text Box 5"/>
          <p:cNvSpPr txBox="1">
            <a:spLocks noChangeArrowheads="1"/>
          </p:cNvSpPr>
          <p:nvPr/>
        </p:nvSpPr>
        <p:spPr bwMode="auto">
          <a:xfrm>
            <a:off x="4278313" y="0"/>
            <a:ext cx="3279775"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eaLnBrk="1">
              <a:lnSpc>
                <a:spcPct val="93000"/>
              </a:lnSpc>
              <a:buClr>
                <a:srgbClr val="000000"/>
              </a:buClr>
              <a:buSzPct val="100000"/>
              <a:buFont typeface="Times New Roman" panose="02020603050405020304" pitchFamily="18" charset="0"/>
              <a:buNone/>
            </a:pPr>
            <a:endParaRPr lang="pt-BR" altLang="pt-BR"/>
          </a:p>
        </p:txBody>
      </p:sp>
      <p:sp>
        <p:nvSpPr>
          <p:cNvPr id="2055" name="Text Box 6"/>
          <p:cNvSpPr txBox="1">
            <a:spLocks noChangeArrowheads="1"/>
          </p:cNvSpPr>
          <p:nvPr/>
        </p:nvSpPr>
        <p:spPr bwMode="auto">
          <a:xfrm>
            <a:off x="0" y="10156825"/>
            <a:ext cx="3279775"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eaLnBrk="1">
              <a:lnSpc>
                <a:spcPct val="93000"/>
              </a:lnSpc>
              <a:buClr>
                <a:srgbClr val="000000"/>
              </a:buClr>
              <a:buSzPct val="100000"/>
              <a:buFont typeface="Times New Roman" panose="02020603050405020304" pitchFamily="18" charset="0"/>
              <a:buNone/>
            </a:pPr>
            <a:endParaRPr lang="pt-BR" altLang="pt-BR"/>
          </a:p>
        </p:txBody>
      </p:sp>
      <p:sp>
        <p:nvSpPr>
          <p:cNvPr id="3" name="Rectangle 7"/>
          <p:cNvSpPr>
            <a:spLocks noGrp="1" noChangeArrowheads="1"/>
          </p:cNvSpPr>
          <p:nvPr>
            <p:ph type="sldNum"/>
          </p:nvPr>
        </p:nvSpPr>
        <p:spPr bwMode="auto">
          <a:xfrm>
            <a:off x="4278313" y="10156825"/>
            <a:ext cx="3278187" cy="531813"/>
          </a:xfrm>
          <a:prstGeom prst="rect">
            <a:avLst/>
          </a:prstGeom>
          <a:noFill/>
          <a:ln>
            <a:noFill/>
          </a:ln>
          <a:effectLst/>
          <a:extLst/>
        </p:spPr>
        <p:txBody>
          <a:bodyPr vert="horz" wrap="square" lIns="0" tIns="0" rIns="0" bIns="0" numCol="1" anchor="b" anchorCtr="0" compatLnSpc="1">
            <a:prstTxWarp prst="textNoShape">
              <a:avLst/>
            </a:prstTxWarp>
          </a:bodyPr>
          <a:lstStyle>
            <a:lvl1pPr algn="r" eaLnBrk="1">
              <a:lnSpc>
                <a:spcPct val="93000"/>
              </a:lnSpc>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smtClean="0">
                <a:solidFill>
                  <a:srgbClr val="000000"/>
                </a:solidFill>
                <a:latin typeface="Times New Roman" panose="02020603050405020304" pitchFamily="18" charset="0"/>
              </a:defRPr>
            </a:lvl1pPr>
          </a:lstStyle>
          <a:p>
            <a:pPr>
              <a:defRPr/>
            </a:pPr>
            <a:fld id="{9F03F933-8BF7-4D1F-A0AC-806EB7D91DEB}" type="slidenum">
              <a:rPr lang="pt-BR" altLang="en-US"/>
              <a:pPr>
                <a:defRPr/>
              </a:pPr>
              <a:t>‹nº›</a:t>
            </a:fld>
            <a:endParaRPr lang="pt-BR" altLang="en-US"/>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7"/>
          <p:cNvSpPr>
            <a:spLocks noGrp="1" noChangeArrowheads="1"/>
          </p:cNvSpPr>
          <p:nvPr>
            <p:ph type="sldNum" sz="quarter"/>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buClrTx/>
              <a:buFontTx/>
              <a:buNone/>
            </a:pPr>
            <a:fld id="{28F9EE59-69B7-416C-8D2E-4D50179B7088}" type="slidenum">
              <a:rPr lang="pt-BR" altLang="pt-BR" sz="1400">
                <a:solidFill>
                  <a:srgbClr val="000000"/>
                </a:solidFill>
                <a:latin typeface="Times New Roman" panose="02020603050405020304" pitchFamily="18" charset="0"/>
              </a:rPr>
              <a:pPr>
                <a:buClrTx/>
                <a:buFontTx/>
                <a:buNone/>
              </a:pPr>
              <a:t>2</a:t>
            </a:fld>
            <a:endParaRPr lang="pt-BR" altLang="pt-BR" sz="1400">
              <a:solidFill>
                <a:srgbClr val="000000"/>
              </a:solidFill>
              <a:latin typeface="Times New Roman" panose="02020603050405020304" pitchFamily="18" charset="0"/>
            </a:endParaRPr>
          </a:p>
        </p:txBody>
      </p:sp>
      <p:sp>
        <p:nvSpPr>
          <p:cNvPr id="6147" name="Rectangle 1"/>
          <p:cNvSpPr>
            <a:spLocks noGrp="1" noRot="1" noChangeAspect="1" noChangeArrowheads="1" noTextEdit="1"/>
          </p:cNvSpPr>
          <p:nvPr>
            <p:ph type="sldImg"/>
          </p:nvPr>
        </p:nvSpPr>
        <p:spPr>
          <a:xfrm>
            <a:off x="1106488" y="812800"/>
            <a:ext cx="5343525" cy="4006850"/>
          </a:xfrm>
          <a:solidFill>
            <a:srgbClr val="FFFFFF"/>
          </a:solidFill>
          <a:ln>
            <a:solidFill>
              <a:srgbClr val="000000"/>
            </a:solidFill>
            <a:miter lim="800000"/>
            <a:headEnd/>
            <a:tailEnd/>
          </a:ln>
        </p:spPr>
      </p:sp>
      <p:sp>
        <p:nvSpPr>
          <p:cNvPr id="6148" name="Text Box 2"/>
          <p:cNvSpPr txBox="1">
            <a:spLocks noChangeArrowheads="1"/>
          </p:cNvSpPr>
          <p:nvPr/>
        </p:nvSpPr>
        <p:spPr bwMode="auto">
          <a:xfrm>
            <a:off x="755650" y="5078413"/>
            <a:ext cx="6046788" cy="4810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eaLnBrk="1">
              <a:lnSpc>
                <a:spcPct val="93000"/>
              </a:lnSpc>
              <a:buClr>
                <a:srgbClr val="000000"/>
              </a:buClr>
              <a:buSzPct val="100000"/>
              <a:buFont typeface="Times New Roman" panose="02020603050405020304" pitchFamily="18" charset="0"/>
              <a:buNone/>
            </a:pPr>
            <a:endParaRPr lang="pt-BR" altLang="pt-B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15"/>
          <p:cNvSpPr>
            <a:spLocks noGrp="1" noChangeArrowheads="1"/>
          </p:cNvSpPr>
          <p:nvPr>
            <p:ph type="sldNum" sz="quarter"/>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buClrTx/>
              <a:buFontTx/>
              <a:buNone/>
            </a:pPr>
            <a:fld id="{E9C586CC-912E-4300-AB0C-522E7A7E052E}" type="slidenum">
              <a:rPr lang="pt-BR" altLang="en-US" sz="1400">
                <a:solidFill>
                  <a:srgbClr val="000000"/>
                </a:solidFill>
                <a:latin typeface="Times New Roman" panose="02020603050405020304" pitchFamily="18" charset="0"/>
              </a:rPr>
              <a:pPr>
                <a:buClrTx/>
                <a:buFontTx/>
                <a:buNone/>
              </a:pPr>
              <a:t>12</a:t>
            </a:fld>
            <a:endParaRPr lang="pt-BR" altLang="en-US" sz="1400">
              <a:solidFill>
                <a:srgbClr val="000000"/>
              </a:solidFill>
              <a:latin typeface="Times New Roman" panose="02020603050405020304" pitchFamily="18" charset="0"/>
            </a:endParaRPr>
          </a:p>
        </p:txBody>
      </p:sp>
      <p:sp>
        <p:nvSpPr>
          <p:cNvPr id="34819" name="Text Box 1"/>
          <p:cNvSpPr txBox="1">
            <a:spLocks noChangeArrowheads="1"/>
          </p:cNvSpPr>
          <p:nvPr/>
        </p:nvSpPr>
        <p:spPr bwMode="auto">
          <a:xfrm>
            <a:off x="4278313" y="10156825"/>
            <a:ext cx="3278187" cy="531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r" eaLnBrk="1">
              <a:buClrTx/>
              <a:buFontTx/>
              <a:buNone/>
            </a:pPr>
            <a:fld id="{FAB0F803-18DB-4B08-AC31-F2EDBBBF7A7B}" type="slidenum">
              <a:rPr lang="pt-BR" altLang="en-US" sz="1400">
                <a:solidFill>
                  <a:srgbClr val="000000"/>
                </a:solidFill>
                <a:latin typeface="Times New Roman" panose="02020603050405020304" pitchFamily="18" charset="0"/>
              </a:rPr>
              <a:pPr algn="r" eaLnBrk="1">
                <a:buClrTx/>
                <a:buFontTx/>
                <a:buNone/>
              </a:pPr>
              <a:t>12</a:t>
            </a:fld>
            <a:endParaRPr lang="pt-BR" altLang="en-US" sz="1400">
              <a:solidFill>
                <a:srgbClr val="000000"/>
              </a:solidFill>
              <a:latin typeface="Times New Roman" panose="02020603050405020304" pitchFamily="18" charset="0"/>
            </a:endParaRPr>
          </a:p>
        </p:txBody>
      </p:sp>
      <p:sp>
        <p:nvSpPr>
          <p:cNvPr id="34820" name="Text Box 2"/>
          <p:cNvSpPr txBox="1">
            <a:spLocks noChangeArrowheads="1"/>
          </p:cNvSpPr>
          <p:nvPr/>
        </p:nvSpPr>
        <p:spPr bwMode="auto">
          <a:xfrm>
            <a:off x="4278313" y="10156825"/>
            <a:ext cx="3279775"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r" eaLnBrk="1">
              <a:buClrTx/>
              <a:buFontTx/>
              <a:buNone/>
            </a:pPr>
            <a:fld id="{DE0BD96F-CFA6-4C5A-A1BB-2A6D2873AF5F}" type="slidenum">
              <a:rPr lang="pt-BR" altLang="en-US" sz="1400">
                <a:solidFill>
                  <a:srgbClr val="000000"/>
                </a:solidFill>
                <a:latin typeface="Times New Roman" panose="02020603050405020304" pitchFamily="18" charset="0"/>
              </a:rPr>
              <a:pPr algn="r" eaLnBrk="1">
                <a:buClrTx/>
                <a:buFontTx/>
                <a:buNone/>
              </a:pPr>
              <a:t>12</a:t>
            </a:fld>
            <a:endParaRPr lang="pt-BR" altLang="en-US" sz="1400">
              <a:solidFill>
                <a:srgbClr val="000000"/>
              </a:solidFill>
              <a:latin typeface="Times New Roman" panose="02020603050405020304" pitchFamily="18" charset="0"/>
            </a:endParaRPr>
          </a:p>
        </p:txBody>
      </p:sp>
      <p:sp>
        <p:nvSpPr>
          <p:cNvPr id="34821" name="Rectangle 3"/>
          <p:cNvSpPr>
            <a:spLocks noChangeArrowheads="1"/>
          </p:cNvSpPr>
          <p:nvPr/>
        </p:nvSpPr>
        <p:spPr bwMode="auto">
          <a:xfrm>
            <a:off x="4278313" y="10156825"/>
            <a:ext cx="3275012" cy="528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eaLnBrk="1">
              <a:lnSpc>
                <a:spcPct val="93000"/>
              </a:lnSpc>
              <a:buClr>
                <a:srgbClr val="000000"/>
              </a:buClr>
              <a:buSzPct val="100000"/>
              <a:buFont typeface="Times New Roman" panose="02020603050405020304" pitchFamily="18" charset="0"/>
              <a:buNone/>
            </a:pPr>
            <a:endParaRPr lang="pt-BR" altLang="en-US"/>
          </a:p>
        </p:txBody>
      </p:sp>
      <p:sp>
        <p:nvSpPr>
          <p:cNvPr id="34822" name="Rectangle 4"/>
          <p:cNvSpPr>
            <a:spLocks noChangeArrowheads="1"/>
          </p:cNvSpPr>
          <p:nvPr/>
        </p:nvSpPr>
        <p:spPr bwMode="auto">
          <a:xfrm>
            <a:off x="755650" y="5078413"/>
            <a:ext cx="6045200" cy="4808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eaLnBrk="1">
              <a:lnSpc>
                <a:spcPct val="93000"/>
              </a:lnSpc>
              <a:buClr>
                <a:srgbClr val="000000"/>
              </a:buClr>
              <a:buSzPct val="100000"/>
              <a:buFont typeface="Times New Roman" panose="02020603050405020304" pitchFamily="18" charset="0"/>
              <a:buNone/>
            </a:pPr>
            <a:endParaRPr lang="pt-BR" altLang="en-US"/>
          </a:p>
        </p:txBody>
      </p:sp>
      <p:sp>
        <p:nvSpPr>
          <p:cNvPr id="2" name="Notes Placeholder 1"/>
          <p:cNvSpPr>
            <a:spLocks noGrp="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a:defRPr/>
            </a:pPr>
            <a:fld id="{9F03F933-8BF7-4D1F-A0AC-806EB7D91DEB}" type="slidenum">
              <a:rPr lang="pt-BR" altLang="en-US"/>
              <a:pPr>
                <a:defRPr/>
              </a:pPr>
              <a:t>13</a:t>
            </a:fld>
            <a:endParaRPr lang="pt-BR" altLang="en-US"/>
          </a:p>
        </p:txBody>
      </p:sp>
    </p:spTree>
    <p:extLst>
      <p:ext uri="{BB962C8B-B14F-4D97-AF65-F5344CB8AC3E}">
        <p14:creationId xmlns:p14="http://schemas.microsoft.com/office/powerpoint/2010/main" xmlns="" val="40176872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Times New Roman"/>
              </a:rPr>
              <a:t>12/4 - Me alertaram que as vezes o ppt muda a cor de lugar pra lugar, os claros podem ficar dificeis de ler. Deixei tudo azul escuro.</a:t>
            </a:r>
          </a:p>
        </p:txBody>
      </p:sp>
      <p:sp>
        <p:nvSpPr>
          <p:cNvPr id="4" name="Slide Number Placeholder 3"/>
          <p:cNvSpPr>
            <a:spLocks noGrp="1"/>
          </p:cNvSpPr>
          <p:nvPr>
            <p:ph type="sldNum" idx="10"/>
          </p:nvPr>
        </p:nvSpPr>
        <p:spPr/>
        <p:txBody>
          <a:bodyPr/>
          <a:lstStyle/>
          <a:p>
            <a:pPr>
              <a:defRPr/>
            </a:pPr>
            <a:fld id="{9F03F933-8BF7-4D1F-A0AC-806EB7D91DEB}" type="slidenum">
              <a:rPr lang="pt-BR" altLang="en-US"/>
              <a:pPr>
                <a:defRPr/>
              </a:pPr>
              <a:t>15</a:t>
            </a:fld>
            <a:endParaRPr lang="pt-BR" altLang="en-US"/>
          </a:p>
        </p:txBody>
      </p:sp>
    </p:spTree>
    <p:extLst>
      <p:ext uri="{BB962C8B-B14F-4D97-AF65-F5344CB8AC3E}">
        <p14:creationId xmlns:p14="http://schemas.microsoft.com/office/powerpoint/2010/main" xmlns="" val="16845191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Times New Roman"/>
              </a:rPr>
              <a:t>Gostou do aviaozinho???</a:t>
            </a:r>
          </a:p>
          <a:p>
            <a:endParaRPr lang="en-US" dirty="0">
              <a:cs typeface="Times New Roman"/>
            </a:endParaRPr>
          </a:p>
          <a:p>
            <a:r>
              <a:rPr lang="en-US" dirty="0">
                <a:cs typeface="Times New Roman"/>
              </a:rPr>
              <a:t>Hahaha – quando eu abri o slide, foquei só nas palavras,aí vi o slide de longe e vim aqui fazer o </a:t>
            </a:r>
            <a:r>
              <a:rPr lang="en-US" dirty="0" err="1">
                <a:cs typeface="Times New Roman"/>
              </a:rPr>
              <a:t>comentário,e</a:t>
            </a:r>
            <a:r>
              <a:rPr lang="en-US" dirty="0">
                <a:cs typeface="Times New Roman"/>
              </a:rPr>
              <a:t> vi o seu! Amei!!!!!!! Vc fez essa </a:t>
            </a:r>
            <a:r>
              <a:rPr lang="en-US" dirty="0" err="1">
                <a:cs typeface="Times New Roman"/>
              </a:rPr>
              <a:t>wordcloud</a:t>
            </a:r>
            <a:r>
              <a:rPr lang="en-US" dirty="0">
                <a:cs typeface="Times New Roman"/>
              </a:rPr>
              <a:t> com as </a:t>
            </a:r>
            <a:r>
              <a:rPr lang="en-US" dirty="0" err="1">
                <a:cs typeface="Times New Roman"/>
              </a:rPr>
              <a:t>palavras</a:t>
            </a:r>
            <a:r>
              <a:rPr lang="en-US" dirty="0">
                <a:cs typeface="Times New Roman"/>
              </a:rPr>
              <a:t> dos scripts selecionados? Ficou muito legal!!!12/4 - sim, usei o site das </a:t>
            </a:r>
            <a:r>
              <a:rPr lang="en-US" dirty="0" err="1">
                <a:cs typeface="Times New Roman"/>
              </a:rPr>
              <a:t>referências</a:t>
            </a:r>
            <a:r>
              <a:rPr lang="en-US" dirty="0">
                <a:cs typeface="Times New Roman"/>
              </a:rPr>
              <a:t>. Tem </a:t>
            </a:r>
            <a:r>
              <a:rPr lang="en-US" dirty="0" err="1">
                <a:cs typeface="Times New Roman"/>
              </a:rPr>
              <a:t>várias</a:t>
            </a:r>
            <a:r>
              <a:rPr lang="en-US" dirty="0">
                <a:cs typeface="Times New Roman"/>
              </a:rPr>
              <a:t> formas legais, fica bem visual. Que bom que gostou!</a:t>
            </a:r>
          </a:p>
        </p:txBody>
      </p:sp>
      <p:sp>
        <p:nvSpPr>
          <p:cNvPr id="4" name="Slide Number Placeholder 3"/>
          <p:cNvSpPr>
            <a:spLocks noGrp="1"/>
          </p:cNvSpPr>
          <p:nvPr>
            <p:ph type="sldNum" idx="10"/>
          </p:nvPr>
        </p:nvSpPr>
        <p:spPr/>
        <p:txBody>
          <a:bodyPr/>
          <a:lstStyle/>
          <a:p>
            <a:pPr>
              <a:defRPr/>
            </a:pPr>
            <a:fld id="{9F03F933-8BF7-4D1F-A0AC-806EB7D91DEB}" type="slidenum">
              <a:rPr lang="pt-BR" altLang="en-US"/>
              <a:pPr>
                <a:defRPr/>
              </a:pPr>
              <a:t>16</a:t>
            </a:fld>
            <a:endParaRPr lang="pt-BR" altLang="en-US"/>
          </a:p>
        </p:txBody>
      </p:sp>
    </p:spTree>
    <p:extLst>
      <p:ext uri="{BB962C8B-B14F-4D97-AF65-F5344CB8AC3E}">
        <p14:creationId xmlns:p14="http://schemas.microsoft.com/office/powerpoint/2010/main" xmlns="" val="42611568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cs typeface="Times New Roman"/>
              </a:rPr>
              <a:t>SErá</a:t>
            </a:r>
            <a:r>
              <a:rPr lang="en-US" dirty="0">
                <a:cs typeface="Times New Roman"/>
              </a:rPr>
              <a:t> que caberia um slide com os links completos dos áudios no youtube e do </a:t>
            </a:r>
            <a:r>
              <a:rPr lang="en-US" dirty="0" err="1">
                <a:cs typeface="Times New Roman"/>
              </a:rPr>
              <a:t>WordSmith</a:t>
            </a:r>
            <a:r>
              <a:rPr lang="en-US" dirty="0">
                <a:cs typeface="Times New Roman"/>
              </a:rPr>
              <a:t> Tools? Ficaria no site, pra quem tiver interesse em conhecer melhor! - coloquei todos, só faltam o do emirates no </a:t>
            </a:r>
            <a:r>
              <a:rPr lang="en-US" dirty="0" err="1">
                <a:cs typeface="Times New Roman"/>
              </a:rPr>
              <a:t>canada</a:t>
            </a:r>
            <a:r>
              <a:rPr lang="en-US" dirty="0">
                <a:cs typeface="Times New Roman"/>
              </a:rPr>
              <a:t> e o video de </a:t>
            </a:r>
            <a:r>
              <a:rPr lang="en-US" dirty="0" err="1">
                <a:cs typeface="Times New Roman"/>
              </a:rPr>
              <a:t>portugal</a:t>
            </a:r>
            <a:r>
              <a:rPr lang="en-US" dirty="0">
                <a:cs typeface="Times New Roman"/>
              </a:rPr>
              <a:t>, que esqueci de salvar na hora e agora não encontrei mais completo nos meus emails</a:t>
            </a:r>
            <a:br>
              <a:rPr lang="en-US" dirty="0">
                <a:cs typeface="Times New Roman"/>
              </a:rPr>
            </a:br>
            <a:r>
              <a:rPr lang="en-US" dirty="0">
                <a:latin typeface="Times New Roman"/>
                <a:cs typeface="Times New Roman"/>
              </a:rPr>
              <a:t>Malila – coloquei o link do emirates, e o link do Portugal é o mesmo do Audio, entao tirei a palavra VIDEO. E acho otimo colocar os links! OK</a:t>
            </a:r>
          </a:p>
        </p:txBody>
      </p:sp>
      <p:sp>
        <p:nvSpPr>
          <p:cNvPr id="4" name="Slide Number Placeholder 3"/>
          <p:cNvSpPr>
            <a:spLocks noGrp="1"/>
          </p:cNvSpPr>
          <p:nvPr>
            <p:ph type="sldNum" idx="10"/>
          </p:nvPr>
        </p:nvSpPr>
        <p:spPr/>
        <p:txBody>
          <a:bodyPr/>
          <a:lstStyle/>
          <a:p>
            <a:pPr>
              <a:defRPr/>
            </a:pPr>
            <a:fld id="{9F03F933-8BF7-4D1F-A0AC-806EB7D91DEB}" type="slidenum">
              <a:rPr lang="pt-BR" altLang="en-US"/>
              <a:pPr>
                <a:defRPr/>
              </a:pPr>
              <a:t>19</a:t>
            </a:fld>
            <a:endParaRPr lang="pt-BR" altLang="en-US"/>
          </a:p>
        </p:txBody>
      </p:sp>
    </p:spTree>
    <p:extLst>
      <p:ext uri="{BB962C8B-B14F-4D97-AF65-F5344CB8AC3E}">
        <p14:creationId xmlns:p14="http://schemas.microsoft.com/office/powerpoint/2010/main" xmlns="" val="9220508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7"/>
          <p:cNvSpPr>
            <a:spLocks noGrp="1" noChangeArrowheads="1"/>
          </p:cNvSpPr>
          <p:nvPr>
            <p:ph type="sldNum" sz="quarter"/>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buClrTx/>
              <a:buFontTx/>
              <a:buNone/>
            </a:pPr>
            <a:fld id="{9689D0D3-E485-4FDD-9184-9B9C1BDC39D1}" type="slidenum">
              <a:rPr lang="pt-BR" altLang="pt-BR" sz="1400">
                <a:solidFill>
                  <a:srgbClr val="000000"/>
                </a:solidFill>
                <a:latin typeface="Times New Roman" panose="02020603050405020304" pitchFamily="18" charset="0"/>
              </a:rPr>
              <a:pPr>
                <a:buClrTx/>
                <a:buFontTx/>
                <a:buNone/>
              </a:pPr>
              <a:t>20</a:t>
            </a:fld>
            <a:endParaRPr lang="pt-BR" altLang="pt-BR" sz="1400">
              <a:solidFill>
                <a:srgbClr val="000000"/>
              </a:solidFill>
              <a:latin typeface="Times New Roman" panose="02020603050405020304" pitchFamily="18" charset="0"/>
            </a:endParaRPr>
          </a:p>
        </p:txBody>
      </p:sp>
      <p:sp>
        <p:nvSpPr>
          <p:cNvPr id="49155" name="Rectangle 1"/>
          <p:cNvSpPr>
            <a:spLocks noGrp="1" noRot="1" noChangeAspect="1" noChangeArrowheads="1" noTextEdit="1"/>
          </p:cNvSpPr>
          <p:nvPr>
            <p:ph type="sldImg"/>
          </p:nvPr>
        </p:nvSpPr>
        <p:spPr>
          <a:xfrm>
            <a:off x="1106488" y="812800"/>
            <a:ext cx="5343525" cy="4006850"/>
          </a:xfrm>
          <a:solidFill>
            <a:srgbClr val="FFFFFF"/>
          </a:solidFill>
          <a:ln>
            <a:solidFill>
              <a:srgbClr val="000000"/>
            </a:solidFill>
            <a:miter lim="800000"/>
            <a:headEnd/>
            <a:tailEnd/>
          </a:ln>
        </p:spPr>
      </p:sp>
      <p:sp>
        <p:nvSpPr>
          <p:cNvPr id="49156" name="Text Box 2"/>
          <p:cNvSpPr txBox="1">
            <a:spLocks noChangeArrowheads="1"/>
          </p:cNvSpPr>
          <p:nvPr/>
        </p:nvSpPr>
        <p:spPr bwMode="auto">
          <a:xfrm>
            <a:off x="755650" y="5078413"/>
            <a:ext cx="6046788" cy="4810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eaLnBrk="1">
              <a:lnSpc>
                <a:spcPct val="93000"/>
              </a:lnSpc>
              <a:buClr>
                <a:srgbClr val="000000"/>
              </a:buClr>
              <a:buSzPct val="100000"/>
              <a:buFont typeface="Times New Roman" panose="02020603050405020304" pitchFamily="18" charset="0"/>
              <a:buNone/>
            </a:pPr>
            <a:endParaRPr lang="pt-BR" altLang="pt-B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7"/>
          <p:cNvSpPr>
            <a:spLocks noGrp="1" noChangeArrowheads="1"/>
          </p:cNvSpPr>
          <p:nvPr>
            <p:ph type="sldNum" sz="quarter"/>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buClrTx/>
              <a:buFontTx/>
              <a:buNone/>
            </a:pPr>
            <a:fld id="{F9A9268A-AA17-4EE5-925E-581E4D8C6837}" type="slidenum">
              <a:rPr lang="pt-BR" altLang="pt-BR" sz="1400">
                <a:solidFill>
                  <a:srgbClr val="000000"/>
                </a:solidFill>
                <a:latin typeface="Times New Roman" panose="02020603050405020304" pitchFamily="18" charset="0"/>
              </a:rPr>
              <a:pPr>
                <a:buClrTx/>
                <a:buFontTx/>
                <a:buNone/>
              </a:pPr>
              <a:t>3</a:t>
            </a:fld>
            <a:endParaRPr lang="pt-BR" altLang="pt-BR" sz="1400">
              <a:solidFill>
                <a:srgbClr val="000000"/>
              </a:solidFill>
              <a:latin typeface="Times New Roman" panose="02020603050405020304" pitchFamily="18" charset="0"/>
            </a:endParaRPr>
          </a:p>
        </p:txBody>
      </p:sp>
      <p:sp>
        <p:nvSpPr>
          <p:cNvPr id="8195" name="Rectangle 1"/>
          <p:cNvSpPr>
            <a:spLocks noGrp="1" noRot="1" noChangeAspect="1" noChangeArrowheads="1" noTextEdit="1"/>
          </p:cNvSpPr>
          <p:nvPr>
            <p:ph type="sldImg"/>
          </p:nvPr>
        </p:nvSpPr>
        <p:spPr>
          <a:xfrm>
            <a:off x="1106488" y="812800"/>
            <a:ext cx="5343525" cy="4006850"/>
          </a:xfrm>
          <a:solidFill>
            <a:srgbClr val="FFFFFF"/>
          </a:solidFill>
          <a:ln>
            <a:solidFill>
              <a:srgbClr val="000000"/>
            </a:solidFill>
            <a:miter lim="800000"/>
            <a:headEnd/>
            <a:tailEnd/>
          </a:ln>
        </p:spPr>
      </p:sp>
      <p:sp>
        <p:nvSpPr>
          <p:cNvPr id="8196" name="Text Box 2"/>
          <p:cNvSpPr txBox="1">
            <a:spLocks noChangeArrowheads="1"/>
          </p:cNvSpPr>
          <p:nvPr/>
        </p:nvSpPr>
        <p:spPr bwMode="auto">
          <a:xfrm>
            <a:off x="755650" y="5078413"/>
            <a:ext cx="6046788" cy="4810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eaLnBrk="1">
              <a:lnSpc>
                <a:spcPct val="93000"/>
              </a:lnSpc>
              <a:buClr>
                <a:srgbClr val="000000"/>
              </a:buClr>
              <a:buSzPct val="100000"/>
              <a:buFont typeface="Times New Roman" panose="02020603050405020304" pitchFamily="18" charset="0"/>
              <a:buNone/>
            </a:pPr>
            <a:endParaRPr lang="pt-BR" altLang="pt-BR"/>
          </a:p>
        </p:txBody>
      </p:sp>
      <p:sp>
        <p:nvSpPr>
          <p:cNvPr id="8197" name="Text Box 3"/>
          <p:cNvSpPr txBox="1">
            <a:spLocks noChangeArrowheads="1"/>
          </p:cNvSpPr>
          <p:nvPr/>
        </p:nvSpPr>
        <p:spPr bwMode="auto">
          <a:xfrm>
            <a:off x="4278313" y="10156825"/>
            <a:ext cx="3279775"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r" eaLnBrk="1">
              <a:buClrTx/>
              <a:buFontTx/>
              <a:buNone/>
            </a:pPr>
            <a:fld id="{22C96DB7-C316-4DDA-B0FF-429073B9BB03}" type="slidenum">
              <a:rPr lang="pt-BR" altLang="pt-BR" sz="1400">
                <a:solidFill>
                  <a:srgbClr val="000000"/>
                </a:solidFill>
                <a:latin typeface="Times New Roman" panose="02020603050405020304" pitchFamily="18" charset="0"/>
              </a:rPr>
              <a:pPr algn="r" eaLnBrk="1">
                <a:buClrTx/>
                <a:buFontTx/>
                <a:buNone/>
              </a:pPr>
              <a:t>3</a:t>
            </a:fld>
            <a:endParaRPr lang="pt-BR" altLang="pt-BR" sz="1400">
              <a:solidFill>
                <a:srgbClr val="000000"/>
              </a:solidFill>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7"/>
          <p:cNvSpPr>
            <a:spLocks noGrp="1" noChangeArrowheads="1"/>
          </p:cNvSpPr>
          <p:nvPr>
            <p:ph type="sldNum" sz="quarter"/>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buClrTx/>
              <a:buFontTx/>
              <a:buNone/>
            </a:pPr>
            <a:fld id="{3895B87A-8659-4755-9B2B-2D556BAA1E09}" type="slidenum">
              <a:rPr lang="pt-BR" altLang="pt-BR" sz="1400">
                <a:solidFill>
                  <a:srgbClr val="000000"/>
                </a:solidFill>
                <a:latin typeface="Times New Roman" panose="02020603050405020304" pitchFamily="18" charset="0"/>
              </a:rPr>
              <a:pPr>
                <a:buClrTx/>
                <a:buFontTx/>
                <a:buNone/>
              </a:pPr>
              <a:t>4</a:t>
            </a:fld>
            <a:endParaRPr lang="pt-BR" altLang="pt-BR" sz="1400">
              <a:solidFill>
                <a:srgbClr val="000000"/>
              </a:solidFill>
              <a:latin typeface="Times New Roman" panose="02020603050405020304" pitchFamily="18" charset="0"/>
            </a:endParaRPr>
          </a:p>
        </p:txBody>
      </p:sp>
      <p:sp>
        <p:nvSpPr>
          <p:cNvPr id="10243" name="Rectangle 1"/>
          <p:cNvSpPr>
            <a:spLocks noGrp="1" noRot="1" noChangeAspect="1" noChangeArrowheads="1" noTextEdit="1"/>
          </p:cNvSpPr>
          <p:nvPr>
            <p:ph type="sldImg"/>
          </p:nvPr>
        </p:nvSpPr>
        <p:spPr>
          <a:xfrm>
            <a:off x="1106488" y="812800"/>
            <a:ext cx="5343525" cy="4006850"/>
          </a:xfrm>
          <a:solidFill>
            <a:srgbClr val="FFFFFF"/>
          </a:solidFill>
          <a:ln>
            <a:solidFill>
              <a:srgbClr val="000000"/>
            </a:solidFill>
            <a:miter lim="800000"/>
            <a:headEnd/>
            <a:tailEnd/>
          </a:ln>
        </p:spPr>
      </p:sp>
      <p:sp>
        <p:nvSpPr>
          <p:cNvPr id="10244" name="Text Box 2"/>
          <p:cNvSpPr txBox="1">
            <a:spLocks noChangeArrowheads="1"/>
          </p:cNvSpPr>
          <p:nvPr/>
        </p:nvSpPr>
        <p:spPr bwMode="auto">
          <a:xfrm>
            <a:off x="755650" y="5078413"/>
            <a:ext cx="6046788" cy="4810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eaLnBrk="1">
              <a:lnSpc>
                <a:spcPct val="93000"/>
              </a:lnSpc>
              <a:buClr>
                <a:srgbClr val="000000"/>
              </a:buClr>
              <a:buSzPct val="100000"/>
              <a:buFont typeface="Times New Roman" panose="02020603050405020304" pitchFamily="18" charset="0"/>
              <a:buNone/>
            </a:pPr>
            <a:endParaRPr lang="pt-BR" altLang="pt-BR"/>
          </a:p>
        </p:txBody>
      </p:sp>
      <p:sp>
        <p:nvSpPr>
          <p:cNvPr id="10245" name="Text Box 3"/>
          <p:cNvSpPr txBox="1">
            <a:spLocks noChangeArrowheads="1"/>
          </p:cNvSpPr>
          <p:nvPr/>
        </p:nvSpPr>
        <p:spPr bwMode="auto">
          <a:xfrm>
            <a:off x="4278313" y="10156825"/>
            <a:ext cx="3279775"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r" eaLnBrk="1">
              <a:buClrTx/>
              <a:buFontTx/>
              <a:buNone/>
            </a:pPr>
            <a:fld id="{94BB6AAE-2AA9-4C3E-A988-879F0A95FC19}" type="slidenum">
              <a:rPr lang="pt-BR" altLang="pt-BR" sz="1400">
                <a:solidFill>
                  <a:srgbClr val="000000"/>
                </a:solidFill>
                <a:latin typeface="Times New Roman" panose="02020603050405020304" pitchFamily="18" charset="0"/>
              </a:rPr>
              <a:pPr algn="r" eaLnBrk="1">
                <a:buClrTx/>
                <a:buFontTx/>
                <a:buNone/>
              </a:pPr>
              <a:t>4</a:t>
            </a:fld>
            <a:endParaRPr lang="pt-BR" altLang="pt-BR" sz="1400">
              <a:solidFill>
                <a:srgbClr val="000000"/>
              </a:solidFill>
              <a:latin typeface="Times New Roman" panose="02020603050405020304" pitchFamily="18" charset="0"/>
            </a:endParaRPr>
          </a:p>
        </p:txBody>
      </p:sp>
      <p:sp>
        <p:nvSpPr>
          <p:cNvPr id="2" name="Notes Placeholder 1"/>
          <p:cNvSpPr>
            <a:spLocks noGrp="1"/>
          </p:cNvSpPr>
          <p:nvPr>
            <p:ph type="body" idx="1"/>
          </p:nvPr>
        </p:nvSpPr>
        <p:spPr/>
        <p:txBody>
          <a:bodyPr/>
          <a:lstStyle/>
          <a:p>
            <a:r>
              <a:rPr lang="en-US" dirty="0">
                <a:cs typeface="Times New Roman"/>
              </a:rPr>
              <a:t>Aqui acho que </a:t>
            </a:r>
            <a:r>
              <a:rPr lang="en-US" dirty="0" err="1">
                <a:cs typeface="Times New Roman"/>
              </a:rPr>
              <a:t>poderíamos</a:t>
            </a:r>
            <a:r>
              <a:rPr lang="en-US" dirty="0">
                <a:cs typeface="Times New Roman"/>
              </a:rPr>
              <a:t> deixar 1 slide só e explicar como essa núvem foi gerada: X texts,X 3-word collocations (pensar nos termos que vamos usar pra não ficar nem técnico demais e nem errado). Até pq muitos slides iguais cansa e tira o elemento "novidade"</a:t>
            </a:r>
            <a:endParaRPr lang="en-US" dirty="0">
              <a:latin typeface="Times New Roman"/>
              <a:cs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4278313" y="10156825"/>
            <a:ext cx="3278187" cy="531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r" eaLnBrk="1">
              <a:buClrTx/>
              <a:buFontTx/>
              <a:buNone/>
            </a:pPr>
            <a:fld id="{8347E435-DB34-4639-94D8-FF152BB2A553}" type="slidenum">
              <a:rPr lang="pt-BR" altLang="en-US" sz="1400">
                <a:solidFill>
                  <a:srgbClr val="000000"/>
                </a:solidFill>
                <a:latin typeface="Times New Roman" panose="02020603050405020304" pitchFamily="18" charset="0"/>
              </a:rPr>
              <a:pPr algn="r" eaLnBrk="1">
                <a:buClrTx/>
                <a:buFontTx/>
                <a:buNone/>
              </a:pPr>
              <a:t>6</a:t>
            </a:fld>
            <a:endParaRPr lang="pt-BR" altLang="en-US" sz="1400">
              <a:solidFill>
                <a:srgbClr val="000000"/>
              </a:solidFill>
              <a:latin typeface="Times New Roman" panose="02020603050405020304" pitchFamily="18" charset="0"/>
            </a:endParaRPr>
          </a:p>
        </p:txBody>
      </p:sp>
      <p:sp>
        <p:nvSpPr>
          <p:cNvPr id="25603" name="Text Box 3"/>
          <p:cNvSpPr txBox="1">
            <a:spLocks noChangeArrowheads="1"/>
          </p:cNvSpPr>
          <p:nvPr/>
        </p:nvSpPr>
        <p:spPr bwMode="auto">
          <a:xfrm>
            <a:off x="4278313" y="10156825"/>
            <a:ext cx="3279775"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r" eaLnBrk="1">
              <a:buClrTx/>
              <a:buFontTx/>
              <a:buNone/>
            </a:pPr>
            <a:fld id="{B9ACB166-A7E9-4A13-BC3E-292E97DF8750}" type="slidenum">
              <a:rPr lang="pt-BR" altLang="en-US" sz="1400">
                <a:solidFill>
                  <a:srgbClr val="000000"/>
                </a:solidFill>
                <a:latin typeface="Times New Roman" panose="02020603050405020304" pitchFamily="18" charset="0"/>
              </a:rPr>
              <a:pPr algn="r" eaLnBrk="1">
                <a:buClrTx/>
                <a:buFontTx/>
                <a:buNone/>
              </a:pPr>
              <a:t>6</a:t>
            </a:fld>
            <a:endParaRPr lang="pt-BR" altLang="en-US" sz="1400">
              <a:solidFill>
                <a:srgbClr val="000000"/>
              </a:solidFill>
              <a:latin typeface="Times New Roman" panose="02020603050405020304" pitchFamily="18" charset="0"/>
            </a:endParaRPr>
          </a:p>
        </p:txBody>
      </p:sp>
      <p:sp>
        <p:nvSpPr>
          <p:cNvPr id="25604" name="Rectangle 4"/>
          <p:cNvSpPr>
            <a:spLocks noGrp="1" noRot="1" noChangeAspect="1" noChangeArrowheads="1" noTextEdit="1"/>
          </p:cNvSpPr>
          <p:nvPr>
            <p:ph type="sldImg"/>
          </p:nvPr>
        </p:nvSpPr>
        <p:spPr>
          <a:xfrm>
            <a:off x="1106488" y="812800"/>
            <a:ext cx="5343525" cy="4006850"/>
          </a:xfrm>
        </p:spPr>
      </p:sp>
      <p:sp>
        <p:nvSpPr>
          <p:cNvPr id="25605" name="Text Box 5"/>
          <p:cNvSpPr txBox="1">
            <a:spLocks noChangeArrowheads="1"/>
          </p:cNvSpPr>
          <p:nvPr/>
        </p:nvSpPr>
        <p:spPr bwMode="auto">
          <a:xfrm>
            <a:off x="755650" y="5078413"/>
            <a:ext cx="6046788" cy="4810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lstStyle>
            <a:lvl1pPr>
              <a:lnSpc>
                <a:spcPct val="93000"/>
              </a:lnSpc>
              <a:buClr>
                <a:srgbClr val="000000"/>
              </a:buClr>
              <a:buSzPct val="100000"/>
              <a:buFont typeface="Times New Roman" panose="02020603050405020304" pitchFamily="18" charset="0"/>
              <a:tabLst>
                <a:tab pos="0" algn="l"/>
                <a:tab pos="444500" algn="l"/>
                <a:tab pos="893763" algn="l"/>
                <a:tab pos="1343025" algn="l"/>
                <a:tab pos="1792288" algn="l"/>
                <a:tab pos="2241550" algn="l"/>
                <a:tab pos="2690813" algn="l"/>
                <a:tab pos="3140075" algn="l"/>
                <a:tab pos="3589338" algn="l"/>
                <a:tab pos="4038600" algn="l"/>
                <a:tab pos="4487863" algn="l"/>
                <a:tab pos="4937125" algn="l"/>
                <a:tab pos="5389563" algn="l"/>
                <a:tab pos="5835650" algn="l"/>
                <a:tab pos="6284913" algn="l"/>
                <a:tab pos="6734175" algn="l"/>
                <a:tab pos="7183438" algn="l"/>
                <a:tab pos="7632700" algn="l"/>
                <a:tab pos="8081963" algn="l"/>
                <a:tab pos="8531225" algn="l"/>
                <a:tab pos="8980488" algn="l"/>
                <a:tab pos="8982075" algn="l"/>
                <a:tab pos="9431338" algn="l"/>
                <a:tab pos="9880600" algn="l"/>
                <a:tab pos="10329863" algn="l"/>
                <a:tab pos="10779125" algn="l"/>
                <a:tab pos="1078071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a:lnSpc>
                <a:spcPct val="93000"/>
              </a:lnSpc>
              <a:buClr>
                <a:srgbClr val="000000"/>
              </a:buClr>
              <a:buSzPct val="100000"/>
              <a:buFont typeface="Times New Roman" panose="02020603050405020304" pitchFamily="18" charset="0"/>
              <a:tabLst>
                <a:tab pos="0" algn="l"/>
                <a:tab pos="444500" algn="l"/>
                <a:tab pos="893763" algn="l"/>
                <a:tab pos="1343025" algn="l"/>
                <a:tab pos="1792288" algn="l"/>
                <a:tab pos="2241550" algn="l"/>
                <a:tab pos="2690813" algn="l"/>
                <a:tab pos="3140075" algn="l"/>
                <a:tab pos="3589338" algn="l"/>
                <a:tab pos="4038600" algn="l"/>
                <a:tab pos="4487863" algn="l"/>
                <a:tab pos="4937125" algn="l"/>
                <a:tab pos="5389563" algn="l"/>
                <a:tab pos="5835650" algn="l"/>
                <a:tab pos="6284913" algn="l"/>
                <a:tab pos="6734175" algn="l"/>
                <a:tab pos="7183438" algn="l"/>
                <a:tab pos="7632700" algn="l"/>
                <a:tab pos="8081963" algn="l"/>
                <a:tab pos="8531225" algn="l"/>
                <a:tab pos="8980488" algn="l"/>
                <a:tab pos="8982075" algn="l"/>
                <a:tab pos="9431338" algn="l"/>
                <a:tab pos="9880600" algn="l"/>
                <a:tab pos="10329863" algn="l"/>
                <a:tab pos="10779125" algn="l"/>
                <a:tab pos="1078071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a:lnSpc>
                <a:spcPct val="93000"/>
              </a:lnSpc>
              <a:buClr>
                <a:srgbClr val="000000"/>
              </a:buClr>
              <a:buSzPct val="100000"/>
              <a:buFont typeface="Times New Roman" panose="02020603050405020304" pitchFamily="18" charset="0"/>
              <a:tabLst>
                <a:tab pos="0" algn="l"/>
                <a:tab pos="444500" algn="l"/>
                <a:tab pos="893763" algn="l"/>
                <a:tab pos="1343025" algn="l"/>
                <a:tab pos="1792288" algn="l"/>
                <a:tab pos="2241550" algn="l"/>
                <a:tab pos="2690813" algn="l"/>
                <a:tab pos="3140075" algn="l"/>
                <a:tab pos="3589338" algn="l"/>
                <a:tab pos="4038600" algn="l"/>
                <a:tab pos="4487863" algn="l"/>
                <a:tab pos="4937125" algn="l"/>
                <a:tab pos="5389563" algn="l"/>
                <a:tab pos="5835650" algn="l"/>
                <a:tab pos="6284913" algn="l"/>
                <a:tab pos="6734175" algn="l"/>
                <a:tab pos="7183438" algn="l"/>
                <a:tab pos="7632700" algn="l"/>
                <a:tab pos="8081963" algn="l"/>
                <a:tab pos="8531225" algn="l"/>
                <a:tab pos="8980488" algn="l"/>
                <a:tab pos="8982075" algn="l"/>
                <a:tab pos="9431338" algn="l"/>
                <a:tab pos="9880600" algn="l"/>
                <a:tab pos="10329863" algn="l"/>
                <a:tab pos="10779125" algn="l"/>
                <a:tab pos="1078071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a:lnSpc>
                <a:spcPct val="93000"/>
              </a:lnSpc>
              <a:buClr>
                <a:srgbClr val="000000"/>
              </a:buClr>
              <a:buSzPct val="100000"/>
              <a:buFont typeface="Times New Roman" panose="02020603050405020304" pitchFamily="18" charset="0"/>
              <a:tabLst>
                <a:tab pos="0" algn="l"/>
                <a:tab pos="444500" algn="l"/>
                <a:tab pos="893763" algn="l"/>
                <a:tab pos="1343025" algn="l"/>
                <a:tab pos="1792288" algn="l"/>
                <a:tab pos="2241550" algn="l"/>
                <a:tab pos="2690813" algn="l"/>
                <a:tab pos="3140075" algn="l"/>
                <a:tab pos="3589338" algn="l"/>
                <a:tab pos="4038600" algn="l"/>
                <a:tab pos="4487863" algn="l"/>
                <a:tab pos="4937125" algn="l"/>
                <a:tab pos="5389563" algn="l"/>
                <a:tab pos="5835650" algn="l"/>
                <a:tab pos="6284913" algn="l"/>
                <a:tab pos="6734175" algn="l"/>
                <a:tab pos="7183438" algn="l"/>
                <a:tab pos="7632700" algn="l"/>
                <a:tab pos="8081963" algn="l"/>
                <a:tab pos="8531225" algn="l"/>
                <a:tab pos="8980488" algn="l"/>
                <a:tab pos="8982075" algn="l"/>
                <a:tab pos="9431338" algn="l"/>
                <a:tab pos="9880600" algn="l"/>
                <a:tab pos="10329863" algn="l"/>
                <a:tab pos="10779125" algn="l"/>
                <a:tab pos="1078071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a:lnSpc>
                <a:spcPct val="93000"/>
              </a:lnSpc>
              <a:buClr>
                <a:srgbClr val="000000"/>
              </a:buClr>
              <a:buSzPct val="100000"/>
              <a:buFont typeface="Times New Roman" panose="02020603050405020304" pitchFamily="18" charset="0"/>
              <a:tabLst>
                <a:tab pos="0" algn="l"/>
                <a:tab pos="444500" algn="l"/>
                <a:tab pos="893763" algn="l"/>
                <a:tab pos="1343025" algn="l"/>
                <a:tab pos="1792288" algn="l"/>
                <a:tab pos="2241550" algn="l"/>
                <a:tab pos="2690813" algn="l"/>
                <a:tab pos="3140075" algn="l"/>
                <a:tab pos="3589338" algn="l"/>
                <a:tab pos="4038600" algn="l"/>
                <a:tab pos="4487863" algn="l"/>
                <a:tab pos="4937125" algn="l"/>
                <a:tab pos="5389563" algn="l"/>
                <a:tab pos="5835650" algn="l"/>
                <a:tab pos="6284913" algn="l"/>
                <a:tab pos="6734175" algn="l"/>
                <a:tab pos="7183438" algn="l"/>
                <a:tab pos="7632700" algn="l"/>
                <a:tab pos="8081963" algn="l"/>
                <a:tab pos="8531225" algn="l"/>
                <a:tab pos="8980488" algn="l"/>
                <a:tab pos="8982075" algn="l"/>
                <a:tab pos="9431338" algn="l"/>
                <a:tab pos="9880600" algn="l"/>
                <a:tab pos="10329863" algn="l"/>
                <a:tab pos="10779125" algn="l"/>
                <a:tab pos="1078071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4500" algn="l"/>
                <a:tab pos="893763" algn="l"/>
                <a:tab pos="1343025" algn="l"/>
                <a:tab pos="1792288" algn="l"/>
                <a:tab pos="2241550" algn="l"/>
                <a:tab pos="2690813" algn="l"/>
                <a:tab pos="3140075" algn="l"/>
                <a:tab pos="3589338" algn="l"/>
                <a:tab pos="4038600" algn="l"/>
                <a:tab pos="4487863" algn="l"/>
                <a:tab pos="4937125" algn="l"/>
                <a:tab pos="5389563" algn="l"/>
                <a:tab pos="5835650" algn="l"/>
                <a:tab pos="6284913" algn="l"/>
                <a:tab pos="6734175" algn="l"/>
                <a:tab pos="7183438" algn="l"/>
                <a:tab pos="7632700" algn="l"/>
                <a:tab pos="8081963" algn="l"/>
                <a:tab pos="8531225" algn="l"/>
                <a:tab pos="8980488" algn="l"/>
                <a:tab pos="8982075" algn="l"/>
                <a:tab pos="9431338" algn="l"/>
                <a:tab pos="9880600" algn="l"/>
                <a:tab pos="10329863" algn="l"/>
                <a:tab pos="10779125" algn="l"/>
                <a:tab pos="1078071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4500" algn="l"/>
                <a:tab pos="893763" algn="l"/>
                <a:tab pos="1343025" algn="l"/>
                <a:tab pos="1792288" algn="l"/>
                <a:tab pos="2241550" algn="l"/>
                <a:tab pos="2690813" algn="l"/>
                <a:tab pos="3140075" algn="l"/>
                <a:tab pos="3589338" algn="l"/>
                <a:tab pos="4038600" algn="l"/>
                <a:tab pos="4487863" algn="l"/>
                <a:tab pos="4937125" algn="l"/>
                <a:tab pos="5389563" algn="l"/>
                <a:tab pos="5835650" algn="l"/>
                <a:tab pos="6284913" algn="l"/>
                <a:tab pos="6734175" algn="l"/>
                <a:tab pos="7183438" algn="l"/>
                <a:tab pos="7632700" algn="l"/>
                <a:tab pos="8081963" algn="l"/>
                <a:tab pos="8531225" algn="l"/>
                <a:tab pos="8980488" algn="l"/>
                <a:tab pos="8982075" algn="l"/>
                <a:tab pos="9431338" algn="l"/>
                <a:tab pos="9880600" algn="l"/>
                <a:tab pos="10329863" algn="l"/>
                <a:tab pos="10779125" algn="l"/>
                <a:tab pos="1078071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4500" algn="l"/>
                <a:tab pos="893763" algn="l"/>
                <a:tab pos="1343025" algn="l"/>
                <a:tab pos="1792288" algn="l"/>
                <a:tab pos="2241550" algn="l"/>
                <a:tab pos="2690813" algn="l"/>
                <a:tab pos="3140075" algn="l"/>
                <a:tab pos="3589338" algn="l"/>
                <a:tab pos="4038600" algn="l"/>
                <a:tab pos="4487863" algn="l"/>
                <a:tab pos="4937125" algn="l"/>
                <a:tab pos="5389563" algn="l"/>
                <a:tab pos="5835650" algn="l"/>
                <a:tab pos="6284913" algn="l"/>
                <a:tab pos="6734175" algn="l"/>
                <a:tab pos="7183438" algn="l"/>
                <a:tab pos="7632700" algn="l"/>
                <a:tab pos="8081963" algn="l"/>
                <a:tab pos="8531225" algn="l"/>
                <a:tab pos="8980488" algn="l"/>
                <a:tab pos="8982075" algn="l"/>
                <a:tab pos="9431338" algn="l"/>
                <a:tab pos="9880600" algn="l"/>
                <a:tab pos="10329863" algn="l"/>
                <a:tab pos="10779125" algn="l"/>
                <a:tab pos="1078071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4500" algn="l"/>
                <a:tab pos="893763" algn="l"/>
                <a:tab pos="1343025" algn="l"/>
                <a:tab pos="1792288" algn="l"/>
                <a:tab pos="2241550" algn="l"/>
                <a:tab pos="2690813" algn="l"/>
                <a:tab pos="3140075" algn="l"/>
                <a:tab pos="3589338" algn="l"/>
                <a:tab pos="4038600" algn="l"/>
                <a:tab pos="4487863" algn="l"/>
                <a:tab pos="4937125" algn="l"/>
                <a:tab pos="5389563" algn="l"/>
                <a:tab pos="5835650" algn="l"/>
                <a:tab pos="6284913" algn="l"/>
                <a:tab pos="6734175" algn="l"/>
                <a:tab pos="7183438" algn="l"/>
                <a:tab pos="7632700" algn="l"/>
                <a:tab pos="8081963" algn="l"/>
                <a:tab pos="8531225" algn="l"/>
                <a:tab pos="8980488" algn="l"/>
                <a:tab pos="8982075" algn="l"/>
                <a:tab pos="9431338" algn="l"/>
                <a:tab pos="9880600" algn="l"/>
                <a:tab pos="10329863" algn="l"/>
                <a:tab pos="10779125" algn="l"/>
                <a:tab pos="1078071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just" eaLnBrk="1">
              <a:lnSpc>
                <a:spcPct val="100000"/>
              </a:lnSpc>
              <a:buClrTx/>
              <a:buFontTx/>
              <a:buNone/>
            </a:pPr>
            <a:r>
              <a:rPr lang="pt-BR" altLang="en-US" sz="2600">
                <a:solidFill>
                  <a:srgbClr val="000000"/>
                </a:solidFill>
                <a:latin typeface="Times New Roman" panose="02020603050405020304" pitchFamily="18" charset="0"/>
                <a:ea typeface="Microsoft YaHei" panose="020B0503020204020204" pitchFamily="34" charset="-122"/>
              </a:rPr>
              <a:t>	</a:t>
            </a:r>
          </a:p>
        </p:txBody>
      </p:sp>
      <p:sp>
        <p:nvSpPr>
          <p:cNvPr id="2" name="Notes Placeholder 1"/>
          <p:cNvSpPr>
            <a:spLocks noGrp="1"/>
          </p:cNvSpPr>
          <p:nvPr>
            <p:ph type="body" idx="1"/>
          </p:nvPr>
        </p:nvSpPr>
        <p:spPr/>
        <p:txBody>
          <a:bodyPr/>
          <a:lstStyle/>
          <a:p>
            <a:r>
              <a:rPr lang="en-US" dirty="0">
                <a:cs typeface="Times New Roman"/>
              </a:rPr>
              <a:t>Ficou ótimo o quadrinho dos símbolos! Parece que na versão final nao ficou nenhum "unreadable", só "interrupt". Acho que </a:t>
            </a:r>
            <a:r>
              <a:rPr lang="en-US" dirty="0" err="1">
                <a:cs typeface="Times New Roman"/>
              </a:rPr>
              <a:t>com</a:t>
            </a:r>
            <a:r>
              <a:rPr lang="en-US" dirty="0">
                <a:cs typeface="Times New Roman"/>
              </a:rPr>
              <a:t> </a:t>
            </a:r>
            <a:r>
              <a:rPr lang="en-US" dirty="0" err="1">
                <a:cs typeface="Times New Roman"/>
              </a:rPr>
              <a:t>o</a:t>
            </a:r>
            <a:r>
              <a:rPr lang="en-US" dirty="0">
                <a:cs typeface="Times New Roman"/>
              </a:rPr>
              <a:t> </a:t>
            </a:r>
            <a:r>
              <a:rPr lang="en-US" dirty="0" err="1">
                <a:cs typeface="Times New Roman"/>
              </a:rPr>
              <a:t>áudio</a:t>
            </a:r>
            <a:r>
              <a:rPr lang="en-US" dirty="0">
                <a:cs typeface="Times New Roman"/>
              </a:rPr>
              <a:t> </a:t>
            </a:r>
            <a:r>
              <a:rPr lang="en-US" dirty="0" err="1">
                <a:cs typeface="Times New Roman"/>
              </a:rPr>
              <a:t>faz</a:t>
            </a:r>
            <a:r>
              <a:rPr lang="en-US" dirty="0">
                <a:cs typeface="Times New Roman"/>
              </a:rPr>
              <a:t> mais sentido deixar interrupt, pois há diferença entre as duas coisas. 12/4: Pessoal achou os periquitos coloridos muito gay... tirei, o que acha? Assim sobrou mais espaço no slide pra explicar melhor. To meio em dúvida com a distribuição do tempo...</a:t>
            </a:r>
            <a:endParaRPr lang="en-US" dirty="0">
              <a:latin typeface="Times New Roman"/>
              <a:cs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4278313" y="10156825"/>
            <a:ext cx="3278187" cy="531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r" eaLnBrk="1">
              <a:buClrTx/>
              <a:buFontTx/>
              <a:buNone/>
            </a:pPr>
            <a:fld id="{316A8DF6-3D37-4F80-8A0E-FBB2C5BD344A}" type="slidenum">
              <a:rPr lang="pt-BR" altLang="en-US" sz="1400">
                <a:solidFill>
                  <a:srgbClr val="000000"/>
                </a:solidFill>
                <a:latin typeface="Times New Roman" panose="02020603050405020304" pitchFamily="18" charset="0"/>
              </a:rPr>
              <a:pPr algn="r" eaLnBrk="1">
                <a:buClrTx/>
                <a:buFontTx/>
                <a:buNone/>
              </a:pPr>
              <a:t>7</a:t>
            </a:fld>
            <a:endParaRPr lang="pt-BR" altLang="en-US" sz="1400">
              <a:solidFill>
                <a:srgbClr val="000000"/>
              </a:solidFill>
              <a:latin typeface="Times New Roman" panose="02020603050405020304" pitchFamily="18" charset="0"/>
            </a:endParaRPr>
          </a:p>
        </p:txBody>
      </p:sp>
      <p:sp>
        <p:nvSpPr>
          <p:cNvPr id="27651" name="Text Box 3"/>
          <p:cNvSpPr txBox="1">
            <a:spLocks noChangeArrowheads="1"/>
          </p:cNvSpPr>
          <p:nvPr/>
        </p:nvSpPr>
        <p:spPr bwMode="auto">
          <a:xfrm>
            <a:off x="4278313" y="10156825"/>
            <a:ext cx="3279775"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r" eaLnBrk="1">
              <a:buClrTx/>
              <a:buFontTx/>
              <a:buNone/>
            </a:pPr>
            <a:fld id="{F5E993B4-3EFC-4523-8712-A708BBED0E06}" type="slidenum">
              <a:rPr lang="pt-BR" altLang="en-US" sz="1400">
                <a:solidFill>
                  <a:srgbClr val="000000"/>
                </a:solidFill>
                <a:latin typeface="Times New Roman" panose="02020603050405020304" pitchFamily="18" charset="0"/>
              </a:rPr>
              <a:pPr algn="r" eaLnBrk="1">
                <a:buClrTx/>
                <a:buFontTx/>
                <a:buNone/>
              </a:pPr>
              <a:t>7</a:t>
            </a:fld>
            <a:endParaRPr lang="pt-BR" altLang="en-US" sz="1400">
              <a:solidFill>
                <a:srgbClr val="000000"/>
              </a:solidFill>
              <a:latin typeface="Times New Roman" panose="02020603050405020304" pitchFamily="18" charset="0"/>
            </a:endParaRPr>
          </a:p>
        </p:txBody>
      </p:sp>
      <p:sp>
        <p:nvSpPr>
          <p:cNvPr id="27652" name="Rectangle 4"/>
          <p:cNvSpPr>
            <a:spLocks noGrp="1" noRot="1" noChangeAspect="1" noChangeArrowheads="1" noTextEdit="1"/>
          </p:cNvSpPr>
          <p:nvPr>
            <p:ph type="sldImg"/>
          </p:nvPr>
        </p:nvSpPr>
        <p:spPr>
          <a:xfrm>
            <a:off x="1106488" y="812800"/>
            <a:ext cx="5343525" cy="4006850"/>
          </a:xfrm>
        </p:spPr>
      </p:sp>
      <p:sp>
        <p:nvSpPr>
          <p:cNvPr id="27653" name="Text Box 5"/>
          <p:cNvSpPr txBox="1">
            <a:spLocks noChangeArrowheads="1"/>
          </p:cNvSpPr>
          <p:nvPr/>
        </p:nvSpPr>
        <p:spPr bwMode="auto">
          <a:xfrm>
            <a:off x="755650" y="5078413"/>
            <a:ext cx="6046788" cy="4810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lstStyle>
            <a:lvl1pPr>
              <a:lnSpc>
                <a:spcPct val="93000"/>
              </a:lnSpc>
              <a:buClr>
                <a:srgbClr val="000000"/>
              </a:buClr>
              <a:buSzPct val="100000"/>
              <a:buFont typeface="Times New Roman" panose="02020603050405020304" pitchFamily="18" charset="0"/>
              <a:tabLst>
                <a:tab pos="0" algn="l"/>
                <a:tab pos="444500" algn="l"/>
                <a:tab pos="893763" algn="l"/>
                <a:tab pos="1343025" algn="l"/>
                <a:tab pos="1792288" algn="l"/>
                <a:tab pos="2241550" algn="l"/>
                <a:tab pos="2690813" algn="l"/>
                <a:tab pos="3140075" algn="l"/>
                <a:tab pos="3589338" algn="l"/>
                <a:tab pos="4038600" algn="l"/>
                <a:tab pos="4487863" algn="l"/>
                <a:tab pos="4937125" algn="l"/>
                <a:tab pos="5389563" algn="l"/>
                <a:tab pos="5835650" algn="l"/>
                <a:tab pos="6284913" algn="l"/>
                <a:tab pos="6734175" algn="l"/>
                <a:tab pos="7183438" algn="l"/>
                <a:tab pos="7632700" algn="l"/>
                <a:tab pos="8081963" algn="l"/>
                <a:tab pos="8531225" algn="l"/>
                <a:tab pos="8980488" algn="l"/>
                <a:tab pos="8982075" algn="l"/>
                <a:tab pos="9431338" algn="l"/>
                <a:tab pos="9880600" algn="l"/>
                <a:tab pos="10329863" algn="l"/>
                <a:tab pos="10779125" algn="l"/>
                <a:tab pos="1078071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a:lnSpc>
                <a:spcPct val="93000"/>
              </a:lnSpc>
              <a:buClr>
                <a:srgbClr val="000000"/>
              </a:buClr>
              <a:buSzPct val="100000"/>
              <a:buFont typeface="Times New Roman" panose="02020603050405020304" pitchFamily="18" charset="0"/>
              <a:tabLst>
                <a:tab pos="0" algn="l"/>
                <a:tab pos="444500" algn="l"/>
                <a:tab pos="893763" algn="l"/>
                <a:tab pos="1343025" algn="l"/>
                <a:tab pos="1792288" algn="l"/>
                <a:tab pos="2241550" algn="l"/>
                <a:tab pos="2690813" algn="l"/>
                <a:tab pos="3140075" algn="l"/>
                <a:tab pos="3589338" algn="l"/>
                <a:tab pos="4038600" algn="l"/>
                <a:tab pos="4487863" algn="l"/>
                <a:tab pos="4937125" algn="l"/>
                <a:tab pos="5389563" algn="l"/>
                <a:tab pos="5835650" algn="l"/>
                <a:tab pos="6284913" algn="l"/>
                <a:tab pos="6734175" algn="l"/>
                <a:tab pos="7183438" algn="l"/>
                <a:tab pos="7632700" algn="l"/>
                <a:tab pos="8081963" algn="l"/>
                <a:tab pos="8531225" algn="l"/>
                <a:tab pos="8980488" algn="l"/>
                <a:tab pos="8982075" algn="l"/>
                <a:tab pos="9431338" algn="l"/>
                <a:tab pos="9880600" algn="l"/>
                <a:tab pos="10329863" algn="l"/>
                <a:tab pos="10779125" algn="l"/>
                <a:tab pos="1078071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a:lnSpc>
                <a:spcPct val="93000"/>
              </a:lnSpc>
              <a:buClr>
                <a:srgbClr val="000000"/>
              </a:buClr>
              <a:buSzPct val="100000"/>
              <a:buFont typeface="Times New Roman" panose="02020603050405020304" pitchFamily="18" charset="0"/>
              <a:tabLst>
                <a:tab pos="0" algn="l"/>
                <a:tab pos="444500" algn="l"/>
                <a:tab pos="893763" algn="l"/>
                <a:tab pos="1343025" algn="l"/>
                <a:tab pos="1792288" algn="l"/>
                <a:tab pos="2241550" algn="l"/>
                <a:tab pos="2690813" algn="l"/>
                <a:tab pos="3140075" algn="l"/>
                <a:tab pos="3589338" algn="l"/>
                <a:tab pos="4038600" algn="l"/>
                <a:tab pos="4487863" algn="l"/>
                <a:tab pos="4937125" algn="l"/>
                <a:tab pos="5389563" algn="l"/>
                <a:tab pos="5835650" algn="l"/>
                <a:tab pos="6284913" algn="l"/>
                <a:tab pos="6734175" algn="l"/>
                <a:tab pos="7183438" algn="l"/>
                <a:tab pos="7632700" algn="l"/>
                <a:tab pos="8081963" algn="l"/>
                <a:tab pos="8531225" algn="l"/>
                <a:tab pos="8980488" algn="l"/>
                <a:tab pos="8982075" algn="l"/>
                <a:tab pos="9431338" algn="l"/>
                <a:tab pos="9880600" algn="l"/>
                <a:tab pos="10329863" algn="l"/>
                <a:tab pos="10779125" algn="l"/>
                <a:tab pos="1078071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a:lnSpc>
                <a:spcPct val="93000"/>
              </a:lnSpc>
              <a:buClr>
                <a:srgbClr val="000000"/>
              </a:buClr>
              <a:buSzPct val="100000"/>
              <a:buFont typeface="Times New Roman" panose="02020603050405020304" pitchFamily="18" charset="0"/>
              <a:tabLst>
                <a:tab pos="0" algn="l"/>
                <a:tab pos="444500" algn="l"/>
                <a:tab pos="893763" algn="l"/>
                <a:tab pos="1343025" algn="l"/>
                <a:tab pos="1792288" algn="l"/>
                <a:tab pos="2241550" algn="l"/>
                <a:tab pos="2690813" algn="l"/>
                <a:tab pos="3140075" algn="l"/>
                <a:tab pos="3589338" algn="l"/>
                <a:tab pos="4038600" algn="l"/>
                <a:tab pos="4487863" algn="l"/>
                <a:tab pos="4937125" algn="l"/>
                <a:tab pos="5389563" algn="l"/>
                <a:tab pos="5835650" algn="l"/>
                <a:tab pos="6284913" algn="l"/>
                <a:tab pos="6734175" algn="l"/>
                <a:tab pos="7183438" algn="l"/>
                <a:tab pos="7632700" algn="l"/>
                <a:tab pos="8081963" algn="l"/>
                <a:tab pos="8531225" algn="l"/>
                <a:tab pos="8980488" algn="l"/>
                <a:tab pos="8982075" algn="l"/>
                <a:tab pos="9431338" algn="l"/>
                <a:tab pos="9880600" algn="l"/>
                <a:tab pos="10329863" algn="l"/>
                <a:tab pos="10779125" algn="l"/>
                <a:tab pos="1078071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a:lnSpc>
                <a:spcPct val="93000"/>
              </a:lnSpc>
              <a:buClr>
                <a:srgbClr val="000000"/>
              </a:buClr>
              <a:buSzPct val="100000"/>
              <a:buFont typeface="Times New Roman" panose="02020603050405020304" pitchFamily="18" charset="0"/>
              <a:tabLst>
                <a:tab pos="0" algn="l"/>
                <a:tab pos="444500" algn="l"/>
                <a:tab pos="893763" algn="l"/>
                <a:tab pos="1343025" algn="l"/>
                <a:tab pos="1792288" algn="l"/>
                <a:tab pos="2241550" algn="l"/>
                <a:tab pos="2690813" algn="l"/>
                <a:tab pos="3140075" algn="l"/>
                <a:tab pos="3589338" algn="l"/>
                <a:tab pos="4038600" algn="l"/>
                <a:tab pos="4487863" algn="l"/>
                <a:tab pos="4937125" algn="l"/>
                <a:tab pos="5389563" algn="l"/>
                <a:tab pos="5835650" algn="l"/>
                <a:tab pos="6284913" algn="l"/>
                <a:tab pos="6734175" algn="l"/>
                <a:tab pos="7183438" algn="l"/>
                <a:tab pos="7632700" algn="l"/>
                <a:tab pos="8081963" algn="l"/>
                <a:tab pos="8531225" algn="l"/>
                <a:tab pos="8980488" algn="l"/>
                <a:tab pos="8982075" algn="l"/>
                <a:tab pos="9431338" algn="l"/>
                <a:tab pos="9880600" algn="l"/>
                <a:tab pos="10329863" algn="l"/>
                <a:tab pos="10779125" algn="l"/>
                <a:tab pos="1078071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4500" algn="l"/>
                <a:tab pos="893763" algn="l"/>
                <a:tab pos="1343025" algn="l"/>
                <a:tab pos="1792288" algn="l"/>
                <a:tab pos="2241550" algn="l"/>
                <a:tab pos="2690813" algn="l"/>
                <a:tab pos="3140075" algn="l"/>
                <a:tab pos="3589338" algn="l"/>
                <a:tab pos="4038600" algn="l"/>
                <a:tab pos="4487863" algn="l"/>
                <a:tab pos="4937125" algn="l"/>
                <a:tab pos="5389563" algn="l"/>
                <a:tab pos="5835650" algn="l"/>
                <a:tab pos="6284913" algn="l"/>
                <a:tab pos="6734175" algn="l"/>
                <a:tab pos="7183438" algn="l"/>
                <a:tab pos="7632700" algn="l"/>
                <a:tab pos="8081963" algn="l"/>
                <a:tab pos="8531225" algn="l"/>
                <a:tab pos="8980488" algn="l"/>
                <a:tab pos="8982075" algn="l"/>
                <a:tab pos="9431338" algn="l"/>
                <a:tab pos="9880600" algn="l"/>
                <a:tab pos="10329863" algn="l"/>
                <a:tab pos="10779125" algn="l"/>
                <a:tab pos="1078071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4500" algn="l"/>
                <a:tab pos="893763" algn="l"/>
                <a:tab pos="1343025" algn="l"/>
                <a:tab pos="1792288" algn="l"/>
                <a:tab pos="2241550" algn="l"/>
                <a:tab pos="2690813" algn="l"/>
                <a:tab pos="3140075" algn="l"/>
                <a:tab pos="3589338" algn="l"/>
                <a:tab pos="4038600" algn="l"/>
                <a:tab pos="4487863" algn="l"/>
                <a:tab pos="4937125" algn="l"/>
                <a:tab pos="5389563" algn="l"/>
                <a:tab pos="5835650" algn="l"/>
                <a:tab pos="6284913" algn="l"/>
                <a:tab pos="6734175" algn="l"/>
                <a:tab pos="7183438" algn="l"/>
                <a:tab pos="7632700" algn="l"/>
                <a:tab pos="8081963" algn="l"/>
                <a:tab pos="8531225" algn="l"/>
                <a:tab pos="8980488" algn="l"/>
                <a:tab pos="8982075" algn="l"/>
                <a:tab pos="9431338" algn="l"/>
                <a:tab pos="9880600" algn="l"/>
                <a:tab pos="10329863" algn="l"/>
                <a:tab pos="10779125" algn="l"/>
                <a:tab pos="1078071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4500" algn="l"/>
                <a:tab pos="893763" algn="l"/>
                <a:tab pos="1343025" algn="l"/>
                <a:tab pos="1792288" algn="l"/>
                <a:tab pos="2241550" algn="l"/>
                <a:tab pos="2690813" algn="l"/>
                <a:tab pos="3140075" algn="l"/>
                <a:tab pos="3589338" algn="l"/>
                <a:tab pos="4038600" algn="l"/>
                <a:tab pos="4487863" algn="l"/>
                <a:tab pos="4937125" algn="l"/>
                <a:tab pos="5389563" algn="l"/>
                <a:tab pos="5835650" algn="l"/>
                <a:tab pos="6284913" algn="l"/>
                <a:tab pos="6734175" algn="l"/>
                <a:tab pos="7183438" algn="l"/>
                <a:tab pos="7632700" algn="l"/>
                <a:tab pos="8081963" algn="l"/>
                <a:tab pos="8531225" algn="l"/>
                <a:tab pos="8980488" algn="l"/>
                <a:tab pos="8982075" algn="l"/>
                <a:tab pos="9431338" algn="l"/>
                <a:tab pos="9880600" algn="l"/>
                <a:tab pos="10329863" algn="l"/>
                <a:tab pos="10779125" algn="l"/>
                <a:tab pos="1078071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4500" algn="l"/>
                <a:tab pos="893763" algn="l"/>
                <a:tab pos="1343025" algn="l"/>
                <a:tab pos="1792288" algn="l"/>
                <a:tab pos="2241550" algn="l"/>
                <a:tab pos="2690813" algn="l"/>
                <a:tab pos="3140075" algn="l"/>
                <a:tab pos="3589338" algn="l"/>
                <a:tab pos="4038600" algn="l"/>
                <a:tab pos="4487863" algn="l"/>
                <a:tab pos="4937125" algn="l"/>
                <a:tab pos="5389563" algn="l"/>
                <a:tab pos="5835650" algn="l"/>
                <a:tab pos="6284913" algn="l"/>
                <a:tab pos="6734175" algn="l"/>
                <a:tab pos="7183438" algn="l"/>
                <a:tab pos="7632700" algn="l"/>
                <a:tab pos="8081963" algn="l"/>
                <a:tab pos="8531225" algn="l"/>
                <a:tab pos="8980488" algn="l"/>
                <a:tab pos="8982075" algn="l"/>
                <a:tab pos="9431338" algn="l"/>
                <a:tab pos="9880600" algn="l"/>
                <a:tab pos="10329863" algn="l"/>
                <a:tab pos="10779125" algn="l"/>
                <a:tab pos="1078071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just" eaLnBrk="1">
              <a:lnSpc>
                <a:spcPct val="100000"/>
              </a:lnSpc>
              <a:buClrTx/>
              <a:buFontTx/>
              <a:buNone/>
            </a:pPr>
            <a:r>
              <a:rPr lang="pt-BR" altLang="en-US" sz="2600">
                <a:solidFill>
                  <a:srgbClr val="000000"/>
                </a:solidFill>
                <a:latin typeface="Times New Roman" panose="02020603050405020304" pitchFamily="18" charset="0"/>
                <a:ea typeface="Microsoft YaHei" panose="020B0503020204020204" pitchFamily="34" charset="-122"/>
              </a:rPr>
              <a:t>	</a:t>
            </a:r>
          </a:p>
        </p:txBody>
      </p:sp>
      <p:sp>
        <p:nvSpPr>
          <p:cNvPr id="2" name="Notes Placeholder 1"/>
          <p:cNvSpPr>
            <a:spLocks noGrp="1"/>
          </p:cNvSpPr>
          <p:nvPr>
            <p:ph type="body" idx="1"/>
          </p:nvPr>
        </p:nvSpPr>
        <p:spPr/>
        <p:txBody>
          <a:bodyPr/>
          <a:lstStyle/>
          <a:p>
            <a:r>
              <a:rPr lang="en-US" dirty="0">
                <a:cs typeface="Times New Roman"/>
              </a:rPr>
              <a:t>Aqui vc acha melhor tirar a pergunta dos proficiency levels e deixar só o que está em vermelho? Ou mantém as 2? (acho melhor tirar a pergunta de differences in proficiency </a:t>
            </a:r>
            <a:r>
              <a:rPr lang="en-US" dirty="0" err="1">
                <a:cs typeface="Times New Roman"/>
              </a:rPr>
              <a:t>levels,e</a:t>
            </a:r>
            <a:r>
              <a:rPr lang="en-US" dirty="0">
                <a:cs typeface="Times New Roman"/>
              </a:rPr>
              <a:t> tirar a pergunta de NS e NNS – podemos fazer a pergunta oralmente só) 12/4 - nos meus testes, a discussão sobre proficiência rendeu, pois ficou dividida entre proficiencia para controle ou </a:t>
            </a:r>
            <a:r>
              <a:rPr lang="en-US" dirty="0" err="1">
                <a:cs typeface="Times New Roman"/>
              </a:rPr>
              <a:t>deacordo</a:t>
            </a:r>
            <a:r>
              <a:rPr lang="en-US" dirty="0">
                <a:cs typeface="Times New Roman"/>
              </a:rPr>
              <a:t> </a:t>
            </a:r>
            <a:r>
              <a:rPr lang="en-US" dirty="0" err="1">
                <a:cs typeface="Times New Roman"/>
              </a:rPr>
              <a:t>com</a:t>
            </a:r>
            <a:r>
              <a:rPr lang="en-US" dirty="0">
                <a:cs typeface="Times New Roman"/>
              </a:rPr>
              <a:t> </a:t>
            </a:r>
            <a:r>
              <a:rPr lang="en-US" dirty="0" err="1">
                <a:cs typeface="Times New Roman"/>
              </a:rPr>
              <a:t>a</a:t>
            </a:r>
            <a:r>
              <a:rPr lang="en-US" dirty="0">
                <a:cs typeface="Times New Roman"/>
              </a:rPr>
              <a:t> </a:t>
            </a:r>
            <a:r>
              <a:rPr lang="en-US" dirty="0" err="1">
                <a:cs typeface="Times New Roman"/>
              </a:rPr>
              <a:t>tabela</a:t>
            </a:r>
            <a:r>
              <a:rPr lang="en-US" dirty="0">
                <a:cs typeface="Times New Roman"/>
              </a:rPr>
              <a:t>,near native? Acho que daria um insight legal pra quem acha que ser proficiente é falar muito... O que vc acha? Agora, </a:t>
            </a:r>
            <a:r>
              <a:rPr lang="en-US" dirty="0" err="1">
                <a:cs typeface="Times New Roman"/>
              </a:rPr>
              <a:t>qto</a:t>
            </a:r>
            <a:r>
              <a:rPr lang="en-US" dirty="0">
                <a:cs typeface="Times New Roman"/>
              </a:rPr>
              <a:t> a shared knowledge, foi o que te falei, o pessoal confundiucom a pergunta sobre negociação, foi difícil separar as 2 coisas na resposta.</a:t>
            </a:r>
          </a:p>
          <a:p>
            <a:r>
              <a:rPr lang="en-US" dirty="0">
                <a:latin typeface="Times New Roman"/>
                <a:cs typeface="Times New Roman"/>
              </a:rPr>
              <a:t>Estou pensando no que vc falou de identificarmos os exemplos de cada questão nos slides, mas agora com os slides coloridos estou vendo como fazer isso sem sobrecarregar. Será que se pintarmos cada questão de uma cor e depois marcarmos com um </a:t>
            </a:r>
            <a:r>
              <a:rPr lang="en-US" dirty="0" err="1">
                <a:latin typeface="Times New Roman"/>
                <a:cs typeface="Times New Roman"/>
              </a:rPr>
              <a:t>quadrado</a:t>
            </a:r>
            <a:r>
              <a:rPr lang="en-US" dirty="0">
                <a:latin typeface="Times New Roman"/>
                <a:cs typeface="Times New Roman"/>
              </a:rPr>
              <a:t> (</a:t>
            </a:r>
            <a:r>
              <a:rPr lang="en-US" dirty="0" err="1">
                <a:latin typeface="Times New Roman"/>
                <a:cs typeface="Times New Roman"/>
              </a:rPr>
              <a:t>ou</a:t>
            </a:r>
            <a:r>
              <a:rPr lang="en-US" dirty="0">
                <a:latin typeface="Times New Roman"/>
                <a:cs typeface="Times New Roman"/>
              </a:rPr>
              <a:t> </a:t>
            </a:r>
            <a:r>
              <a:rPr lang="en-US" dirty="0" err="1">
                <a:latin typeface="Times New Roman"/>
                <a:cs typeface="Times New Roman"/>
              </a:rPr>
              <a:t>círculo</a:t>
            </a:r>
            <a:r>
              <a:rPr lang="en-US" dirty="0">
                <a:latin typeface="Times New Roman"/>
                <a:cs typeface="Times New Roman"/>
              </a:rPr>
              <a:t>, </a:t>
            </a:r>
            <a:r>
              <a:rPr lang="en-US" dirty="0" err="1">
                <a:latin typeface="Times New Roman"/>
                <a:cs typeface="Times New Roman"/>
              </a:rPr>
              <a:t>ou</a:t>
            </a:r>
            <a:r>
              <a:rPr lang="en-US" dirty="0">
                <a:latin typeface="Times New Roman"/>
                <a:cs typeface="Times New Roman"/>
              </a:rPr>
              <a:t> sublinhado) vai dar pra entender? Ou vai ficar confuso? (só o script mesmo)</a:t>
            </a:r>
          </a:p>
          <a:p>
            <a:r>
              <a:rPr lang="en-US" dirty="0">
                <a:latin typeface="Times New Roman"/>
                <a:cs typeface="Times New Roman"/>
              </a:rPr>
              <a:t>O ideal seria pensarmos em uma legenda que eles pudessem aplicar nos handouts e depois ficaria muito fácil conferir com o slide... (o handout ficou lindo!!! E acho que cabe uma legenda lá mesmo, o que acha?)12/4: Pessoal sugeriu numerar  cada um marca como achar melhor, identificando com os números. Naturalmente vão circular palavras, sublinhar trechos mais longos... Assim não </a:t>
            </a:r>
            <a:r>
              <a:rPr lang="en-US" dirty="0" err="1">
                <a:latin typeface="Times New Roman"/>
                <a:cs typeface="Times New Roman"/>
              </a:rPr>
              <a:t>precisam</a:t>
            </a:r>
            <a:r>
              <a:rPr lang="en-US" dirty="0">
                <a:latin typeface="Times New Roman"/>
                <a:cs typeface="Times New Roman"/>
              </a:rPr>
              <a:t> se preocupar </a:t>
            </a:r>
            <a:r>
              <a:rPr lang="en-US" dirty="0" err="1">
                <a:latin typeface="Times New Roman"/>
                <a:cs typeface="Times New Roman"/>
              </a:rPr>
              <a:t>com</a:t>
            </a:r>
            <a:r>
              <a:rPr lang="en-US" dirty="0">
                <a:latin typeface="Times New Roman"/>
                <a:cs typeface="Times New Roman"/>
              </a:rPr>
              <a:t> tanta informação. E nós tb poderíamos usar os números nos slides.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15"/>
          <p:cNvSpPr>
            <a:spLocks noGrp="1" noChangeArrowheads="1"/>
          </p:cNvSpPr>
          <p:nvPr>
            <p:ph type="sldNum" sz="quarter"/>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buClrTx/>
              <a:buFontTx/>
              <a:buNone/>
            </a:pPr>
            <a:fld id="{43156879-4F79-411B-AD1D-04ED51450EA2}" type="slidenum">
              <a:rPr lang="pt-BR" altLang="en-US" sz="1400">
                <a:solidFill>
                  <a:srgbClr val="000000"/>
                </a:solidFill>
                <a:latin typeface="Times New Roman" panose="02020603050405020304" pitchFamily="18" charset="0"/>
              </a:rPr>
              <a:pPr>
                <a:buClrTx/>
                <a:buFontTx/>
                <a:buNone/>
              </a:pPr>
              <a:t>8</a:t>
            </a:fld>
            <a:endParaRPr lang="pt-BR" altLang="en-US" sz="1400">
              <a:solidFill>
                <a:srgbClr val="000000"/>
              </a:solidFill>
              <a:latin typeface="Times New Roman" panose="02020603050405020304" pitchFamily="18" charset="0"/>
            </a:endParaRPr>
          </a:p>
        </p:txBody>
      </p:sp>
      <p:sp>
        <p:nvSpPr>
          <p:cNvPr id="32771" name="Text Box 1"/>
          <p:cNvSpPr txBox="1">
            <a:spLocks noChangeArrowheads="1"/>
          </p:cNvSpPr>
          <p:nvPr/>
        </p:nvSpPr>
        <p:spPr bwMode="auto">
          <a:xfrm>
            <a:off x="4278313" y="10156825"/>
            <a:ext cx="3278187" cy="531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r" eaLnBrk="1">
              <a:buClrTx/>
              <a:buFontTx/>
              <a:buNone/>
            </a:pPr>
            <a:fld id="{6A9945E4-E5DB-4EE5-80CB-8E6E4BDA0C0B}" type="slidenum">
              <a:rPr lang="pt-BR" altLang="en-US" sz="1400">
                <a:solidFill>
                  <a:srgbClr val="000000"/>
                </a:solidFill>
                <a:latin typeface="Times New Roman" panose="02020603050405020304" pitchFamily="18" charset="0"/>
              </a:rPr>
              <a:pPr algn="r" eaLnBrk="1">
                <a:buClrTx/>
                <a:buFontTx/>
                <a:buNone/>
              </a:pPr>
              <a:t>8</a:t>
            </a:fld>
            <a:endParaRPr lang="pt-BR" altLang="en-US" sz="1400">
              <a:solidFill>
                <a:srgbClr val="000000"/>
              </a:solidFill>
              <a:latin typeface="Times New Roman" panose="02020603050405020304" pitchFamily="18" charset="0"/>
            </a:endParaRPr>
          </a:p>
        </p:txBody>
      </p:sp>
      <p:sp>
        <p:nvSpPr>
          <p:cNvPr id="32772" name="Text Box 2"/>
          <p:cNvSpPr txBox="1">
            <a:spLocks noChangeArrowheads="1"/>
          </p:cNvSpPr>
          <p:nvPr/>
        </p:nvSpPr>
        <p:spPr bwMode="auto">
          <a:xfrm>
            <a:off x="4278313" y="10156825"/>
            <a:ext cx="3279775"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r" eaLnBrk="1">
              <a:buClrTx/>
              <a:buFontTx/>
              <a:buNone/>
            </a:pPr>
            <a:fld id="{29EB4C74-A301-49B2-9806-45932ECE7ACC}" type="slidenum">
              <a:rPr lang="pt-BR" altLang="en-US" sz="1400">
                <a:solidFill>
                  <a:srgbClr val="000000"/>
                </a:solidFill>
                <a:latin typeface="Times New Roman" panose="02020603050405020304" pitchFamily="18" charset="0"/>
              </a:rPr>
              <a:pPr algn="r" eaLnBrk="1">
                <a:buClrTx/>
                <a:buFontTx/>
                <a:buNone/>
              </a:pPr>
              <a:t>8</a:t>
            </a:fld>
            <a:endParaRPr lang="pt-BR" altLang="en-US" sz="1400">
              <a:solidFill>
                <a:srgbClr val="000000"/>
              </a:solidFill>
              <a:latin typeface="Times New Roman" panose="02020603050405020304" pitchFamily="18" charset="0"/>
            </a:endParaRPr>
          </a:p>
        </p:txBody>
      </p:sp>
      <p:sp>
        <p:nvSpPr>
          <p:cNvPr id="32773" name="Rectangle 3"/>
          <p:cNvSpPr>
            <a:spLocks noChangeArrowheads="1"/>
          </p:cNvSpPr>
          <p:nvPr/>
        </p:nvSpPr>
        <p:spPr bwMode="auto">
          <a:xfrm>
            <a:off x="4278313" y="10156825"/>
            <a:ext cx="3275012" cy="528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eaLnBrk="1">
              <a:lnSpc>
                <a:spcPct val="93000"/>
              </a:lnSpc>
              <a:buClr>
                <a:srgbClr val="000000"/>
              </a:buClr>
              <a:buSzPct val="100000"/>
              <a:buFont typeface="Times New Roman" panose="02020603050405020304" pitchFamily="18" charset="0"/>
              <a:buNone/>
            </a:pPr>
            <a:endParaRPr lang="pt-BR" altLang="en-US"/>
          </a:p>
        </p:txBody>
      </p:sp>
      <p:sp>
        <p:nvSpPr>
          <p:cNvPr id="32774" name="Rectangle 4"/>
          <p:cNvSpPr>
            <a:spLocks noChangeArrowheads="1"/>
          </p:cNvSpPr>
          <p:nvPr/>
        </p:nvSpPr>
        <p:spPr bwMode="auto">
          <a:xfrm>
            <a:off x="755650" y="5078413"/>
            <a:ext cx="6045200" cy="4808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eaLnBrk="1">
              <a:lnSpc>
                <a:spcPct val="93000"/>
              </a:lnSpc>
              <a:buClr>
                <a:srgbClr val="000000"/>
              </a:buClr>
              <a:buSzPct val="100000"/>
              <a:buFont typeface="Times New Roman" panose="02020603050405020304" pitchFamily="18" charset="0"/>
              <a:buNone/>
            </a:pPr>
            <a:endParaRPr lang="pt-BR" altLang="en-US"/>
          </a:p>
        </p:txBody>
      </p:sp>
      <p:sp>
        <p:nvSpPr>
          <p:cNvPr id="2" name="Notes Placeholder 1"/>
          <p:cNvSpPr>
            <a:spLocks noGrp="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a:defRPr/>
            </a:pPr>
            <a:fld id="{9F03F933-8BF7-4D1F-A0AC-806EB7D91DEB}" type="slidenum">
              <a:rPr lang="pt-BR" altLang="en-US"/>
              <a:pPr>
                <a:defRPr/>
              </a:pPr>
              <a:t>9</a:t>
            </a:fld>
            <a:endParaRPr lang="pt-BR" altLang="en-US"/>
          </a:p>
        </p:txBody>
      </p:sp>
    </p:spTree>
    <p:extLst>
      <p:ext uri="{BB962C8B-B14F-4D97-AF65-F5344CB8AC3E}">
        <p14:creationId xmlns:p14="http://schemas.microsoft.com/office/powerpoint/2010/main" xmlns="" val="3324299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15"/>
          <p:cNvSpPr>
            <a:spLocks noGrp="1" noChangeArrowheads="1"/>
          </p:cNvSpPr>
          <p:nvPr>
            <p:ph type="sldNum" sz="quarter"/>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buClrTx/>
              <a:buFontTx/>
              <a:buNone/>
            </a:pPr>
            <a:fld id="{0FFDB4D5-EE4E-4795-B0CA-80C9EF402257}" type="slidenum">
              <a:rPr lang="pt-BR" altLang="en-US" sz="1400">
                <a:solidFill>
                  <a:srgbClr val="000000"/>
                </a:solidFill>
                <a:latin typeface="Times New Roman" panose="02020603050405020304" pitchFamily="18" charset="0"/>
              </a:rPr>
              <a:pPr>
                <a:buClrTx/>
                <a:buFontTx/>
                <a:buNone/>
              </a:pPr>
              <a:t>10</a:t>
            </a:fld>
            <a:endParaRPr lang="pt-BR" altLang="en-US" sz="1400">
              <a:solidFill>
                <a:srgbClr val="000000"/>
              </a:solidFill>
              <a:latin typeface="Times New Roman" panose="02020603050405020304" pitchFamily="18" charset="0"/>
            </a:endParaRPr>
          </a:p>
        </p:txBody>
      </p:sp>
      <p:sp>
        <p:nvSpPr>
          <p:cNvPr id="29699" name="Text Box 1"/>
          <p:cNvSpPr txBox="1">
            <a:spLocks noChangeArrowheads="1"/>
          </p:cNvSpPr>
          <p:nvPr/>
        </p:nvSpPr>
        <p:spPr bwMode="auto">
          <a:xfrm>
            <a:off x="4278313" y="10156825"/>
            <a:ext cx="3278187" cy="531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r" eaLnBrk="1">
              <a:buClrTx/>
              <a:buFontTx/>
              <a:buNone/>
            </a:pPr>
            <a:fld id="{B1102382-C233-4895-A637-7F66B7B0AB35}" type="slidenum">
              <a:rPr lang="pt-BR" altLang="en-US" sz="1400">
                <a:solidFill>
                  <a:srgbClr val="000000"/>
                </a:solidFill>
                <a:latin typeface="Times New Roman" panose="02020603050405020304" pitchFamily="18" charset="0"/>
              </a:rPr>
              <a:pPr algn="r" eaLnBrk="1">
                <a:buClrTx/>
                <a:buFontTx/>
                <a:buNone/>
              </a:pPr>
              <a:t>10</a:t>
            </a:fld>
            <a:endParaRPr lang="pt-BR" altLang="en-US" sz="1400">
              <a:solidFill>
                <a:srgbClr val="000000"/>
              </a:solidFill>
              <a:latin typeface="Times New Roman" panose="02020603050405020304" pitchFamily="18" charset="0"/>
            </a:endParaRPr>
          </a:p>
        </p:txBody>
      </p:sp>
      <p:sp>
        <p:nvSpPr>
          <p:cNvPr id="29700" name="Text Box 2"/>
          <p:cNvSpPr txBox="1">
            <a:spLocks noChangeArrowheads="1"/>
          </p:cNvSpPr>
          <p:nvPr/>
        </p:nvSpPr>
        <p:spPr bwMode="auto">
          <a:xfrm>
            <a:off x="4278313" y="10156825"/>
            <a:ext cx="3279775"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r" eaLnBrk="1">
              <a:buClrTx/>
              <a:buFontTx/>
              <a:buNone/>
            </a:pPr>
            <a:fld id="{67887058-F4A7-484B-9793-39F1506F473D}" type="slidenum">
              <a:rPr lang="pt-BR" altLang="en-US" sz="1400">
                <a:solidFill>
                  <a:srgbClr val="000000"/>
                </a:solidFill>
                <a:latin typeface="Times New Roman" panose="02020603050405020304" pitchFamily="18" charset="0"/>
              </a:rPr>
              <a:pPr algn="r" eaLnBrk="1">
                <a:buClrTx/>
                <a:buFontTx/>
                <a:buNone/>
              </a:pPr>
              <a:t>10</a:t>
            </a:fld>
            <a:endParaRPr lang="pt-BR" altLang="en-US" sz="1400">
              <a:solidFill>
                <a:srgbClr val="000000"/>
              </a:solidFill>
              <a:latin typeface="Times New Roman" panose="02020603050405020304" pitchFamily="18" charset="0"/>
            </a:endParaRPr>
          </a:p>
        </p:txBody>
      </p:sp>
      <p:sp>
        <p:nvSpPr>
          <p:cNvPr id="29701" name="Rectangle 3"/>
          <p:cNvSpPr>
            <a:spLocks noChangeArrowheads="1"/>
          </p:cNvSpPr>
          <p:nvPr/>
        </p:nvSpPr>
        <p:spPr bwMode="auto">
          <a:xfrm>
            <a:off x="4278313" y="10156825"/>
            <a:ext cx="3275012" cy="528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eaLnBrk="1">
              <a:lnSpc>
                <a:spcPct val="93000"/>
              </a:lnSpc>
              <a:buClr>
                <a:srgbClr val="000000"/>
              </a:buClr>
              <a:buSzPct val="100000"/>
              <a:buFont typeface="Times New Roman" panose="02020603050405020304" pitchFamily="18" charset="0"/>
              <a:buNone/>
            </a:pPr>
            <a:endParaRPr lang="pt-BR" altLang="en-US"/>
          </a:p>
        </p:txBody>
      </p:sp>
      <p:sp>
        <p:nvSpPr>
          <p:cNvPr id="29702" name="Rectangle 4"/>
          <p:cNvSpPr>
            <a:spLocks noChangeArrowheads="1"/>
          </p:cNvSpPr>
          <p:nvPr/>
        </p:nvSpPr>
        <p:spPr bwMode="auto">
          <a:xfrm>
            <a:off x="755650" y="5078413"/>
            <a:ext cx="6045200" cy="4808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eaLnBrk="1">
              <a:lnSpc>
                <a:spcPct val="93000"/>
              </a:lnSpc>
              <a:buClr>
                <a:srgbClr val="000000"/>
              </a:buClr>
              <a:buSzPct val="100000"/>
              <a:buFont typeface="Times New Roman" panose="02020603050405020304" pitchFamily="18" charset="0"/>
              <a:buNone/>
            </a:pPr>
            <a:endParaRPr lang="pt-BR" altLang="en-US"/>
          </a:p>
        </p:txBody>
      </p:sp>
      <p:sp>
        <p:nvSpPr>
          <p:cNvPr id="2" name="Notes Placeholder 1"/>
          <p:cNvSpPr>
            <a:spLocks noGrp="1"/>
          </p:cNvSpPr>
          <p:nvPr>
            <p:ph type="body" idx="1"/>
          </p:nvPr>
        </p:nvSpPr>
        <p:spPr/>
        <p:txBody>
          <a:bodyPr/>
          <a:lstStyle/>
          <a:p>
            <a:r>
              <a:rPr lang="en-US" dirty="0">
                <a:cs typeface="Times New Roman"/>
              </a:rPr>
              <a:t>Fiquei pensando no que vc falou, de manter os birds aqui </a:t>
            </a:r>
            <a:r>
              <a:rPr lang="en-US" dirty="0" err="1">
                <a:cs typeface="Times New Roman"/>
              </a:rPr>
              <a:t>também.A</a:t>
            </a:r>
            <a:r>
              <a:rPr lang="en-US" dirty="0">
                <a:cs typeface="Times New Roman"/>
              </a:rPr>
              <a:t> princípio pensei que seria mais natural eles acompanharem o audio com a transcrição original.Até pq facilita o entendimento e a análise dos nativos e nao nativos (não sabemos como será a qualidade dos speakers e acústica no local). Meu único receio seria alguém ter acesso aos slides antes (os próprios Michael e Terence, por exemplo)e na hora entregarem a resposta nas </a:t>
            </a:r>
            <a:r>
              <a:rPr lang="en-US" dirty="0" err="1">
                <a:cs typeface="Times New Roman"/>
              </a:rPr>
              <a:t>dicussoes</a:t>
            </a:r>
            <a:r>
              <a:rPr lang="en-US" dirty="0">
                <a:cs typeface="Times New Roman"/>
              </a:rPr>
              <a:t> em grupo. Mas acho difícil eles lembrarem tudo, deverão focar mais em outras coisas... e além disso, eles vão ter acesso aos áudios, então...</a:t>
            </a:r>
          </a:p>
          <a:p>
            <a:r>
              <a:rPr lang="en-US" dirty="0">
                <a:cs typeface="Times New Roman"/>
              </a:rPr>
              <a:t>Malila – eu tenho colocado os audios sem mostrar o slide, entao os alunos têm que escutar para saber quem são os speakers. Acho que se colocarmos os slides </a:t>
            </a:r>
            <a:r>
              <a:rPr lang="en-US" dirty="0" err="1">
                <a:cs typeface="Times New Roman"/>
              </a:rPr>
              <a:t>assim,com</a:t>
            </a:r>
            <a:r>
              <a:rPr lang="en-US" dirty="0">
                <a:cs typeface="Times New Roman"/>
              </a:rPr>
              <a:t> as identificações, a gente já "mata" a expectativa e a surpresa, entendeu? Se deixarmos o BIRD, alguns entendem, outros nao... E duvido que Michael e Terence will spoil it... 12/04OK, então vou substituir todos. Vamos torcer pra acústica da sala ser boa e a gente realmente conseguir trabalhar os </a:t>
            </a:r>
            <a:r>
              <a:rPr lang="en-US" dirty="0" err="1">
                <a:cs typeface="Times New Roman"/>
              </a:rPr>
              <a:t>áudios</a:t>
            </a:r>
            <a:r>
              <a:rPr lang="en-US" dirty="0">
                <a:cs typeface="Times New Roman"/>
              </a:rPr>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a:defRPr/>
            </a:pPr>
            <a:fld id="{9F03F933-8BF7-4D1F-A0AC-806EB7D91DEB}" type="slidenum">
              <a:rPr lang="pt-BR" altLang="en-US"/>
              <a:pPr>
                <a:defRPr/>
              </a:pPr>
              <a:t>11</a:t>
            </a:fld>
            <a:endParaRPr lang="pt-BR" altLang="en-US"/>
          </a:p>
        </p:txBody>
      </p:sp>
    </p:spTree>
    <p:extLst>
      <p:ext uri="{BB962C8B-B14F-4D97-AF65-F5344CB8AC3E}">
        <p14:creationId xmlns:p14="http://schemas.microsoft.com/office/powerpoint/2010/main" xmlns="" val="26956816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755650" y="2347913"/>
            <a:ext cx="8569325" cy="1620837"/>
          </a:xfrm>
          <a:prstGeom prst="rect">
            <a:avLst/>
          </a:prstGeom>
        </p:spPr>
        <p:txBody>
          <a:bodyPr/>
          <a:lstStyle/>
          <a:p>
            <a:r>
              <a:rPr lang="pt-BR"/>
              <a:t>Clique para editar o título mestre</a:t>
            </a:r>
          </a:p>
        </p:txBody>
      </p:sp>
      <p:sp>
        <p:nvSpPr>
          <p:cNvPr id="3" name="Subtítulo 2"/>
          <p:cNvSpPr>
            <a:spLocks noGrp="1"/>
          </p:cNvSpPr>
          <p:nvPr>
            <p:ph type="subTitle" idx="1"/>
          </p:nvPr>
        </p:nvSpPr>
        <p:spPr>
          <a:xfrm>
            <a:off x="1512888" y="4283075"/>
            <a:ext cx="7056437" cy="1931988"/>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a:t>Clique para editar o estilo do subtítulo mestre</a:t>
            </a:r>
          </a:p>
        </p:txBody>
      </p:sp>
    </p:spTree>
    <p:extLst>
      <p:ext uri="{BB962C8B-B14F-4D97-AF65-F5344CB8AC3E}">
        <p14:creationId xmlns:p14="http://schemas.microsoft.com/office/powerpoint/2010/main" xmlns="" val="127600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504825" y="303213"/>
            <a:ext cx="9072563" cy="1258887"/>
          </a:xfrm>
          <a:prstGeom prst="rect">
            <a:avLst/>
          </a:prstGeom>
        </p:spPr>
        <p:txBody>
          <a:bodyPr/>
          <a:lstStyle/>
          <a:p>
            <a:r>
              <a:rPr lang="pt-BR"/>
              <a:t>Clique para editar o título mestre</a:t>
            </a:r>
          </a:p>
        </p:txBody>
      </p:sp>
      <p:sp>
        <p:nvSpPr>
          <p:cNvPr id="3" name="Espaço Reservado para Texto Vertical 2"/>
          <p:cNvSpPr>
            <a:spLocks noGrp="1"/>
          </p:cNvSpPr>
          <p:nvPr>
            <p:ph type="body" orient="vert" idx="1"/>
          </p:nvPr>
        </p:nvSpPr>
        <p:spPr>
          <a:xfrm>
            <a:off x="504825" y="1763713"/>
            <a:ext cx="9072563" cy="4989512"/>
          </a:xfrm>
          <a:prstGeom prst="rect">
            <a:avLst/>
          </a:prstGeo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xmlns="" val="2804067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7310438" y="303213"/>
            <a:ext cx="2266950" cy="6450012"/>
          </a:xfrm>
          <a:prstGeom prst="rect">
            <a:avLst/>
          </a:prstGeo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504825" y="303213"/>
            <a:ext cx="6653213" cy="6450012"/>
          </a:xfrm>
          <a:prstGeom prst="rect">
            <a:avLst/>
          </a:prstGeo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xmlns="" val="2605481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504825" y="303213"/>
            <a:ext cx="9072563" cy="1258887"/>
          </a:xfrm>
          <a:prstGeom prst="rect">
            <a:avLst/>
          </a:prstGeom>
        </p:spPr>
        <p:txBody>
          <a:bodyPr/>
          <a:lstStyle/>
          <a:p>
            <a:r>
              <a:rPr lang="pt-BR"/>
              <a:t>Clique para editar o título mestre</a:t>
            </a:r>
          </a:p>
        </p:txBody>
      </p:sp>
      <p:sp>
        <p:nvSpPr>
          <p:cNvPr id="3" name="Espaço Reservado para Conteúdo 2"/>
          <p:cNvSpPr>
            <a:spLocks noGrp="1"/>
          </p:cNvSpPr>
          <p:nvPr>
            <p:ph idx="1"/>
          </p:nvPr>
        </p:nvSpPr>
        <p:spPr>
          <a:xfrm>
            <a:off x="504825" y="1763713"/>
            <a:ext cx="9072563" cy="4989512"/>
          </a:xfrm>
          <a:prstGeom prst="rect">
            <a:avLst/>
          </a:prstGeo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xmlns="" val="3426130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96925" y="4857750"/>
            <a:ext cx="8567738" cy="1501775"/>
          </a:xfrm>
          <a:prstGeom prst="rect">
            <a:avLst/>
          </a:prstGeom>
        </p:spPr>
        <p:txBody>
          <a:bodyPr anchor="t"/>
          <a:lstStyle>
            <a:lvl1pPr algn="l">
              <a:defRPr sz="4000" b="1" cap="all"/>
            </a:lvl1pPr>
          </a:lstStyle>
          <a:p>
            <a:r>
              <a:rPr lang="pt-BR"/>
              <a:t>Clique para editar o título mestre</a:t>
            </a:r>
          </a:p>
        </p:txBody>
      </p:sp>
      <p:sp>
        <p:nvSpPr>
          <p:cNvPr id="3" name="Espaço Reservado para Texto 2"/>
          <p:cNvSpPr>
            <a:spLocks noGrp="1"/>
          </p:cNvSpPr>
          <p:nvPr>
            <p:ph type="body" idx="1"/>
          </p:nvPr>
        </p:nvSpPr>
        <p:spPr>
          <a:xfrm>
            <a:off x="796925" y="3203575"/>
            <a:ext cx="8567738" cy="1654175"/>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a:t>Clique para editar o texto mestre</a:t>
            </a:r>
          </a:p>
        </p:txBody>
      </p:sp>
    </p:spTree>
    <p:extLst>
      <p:ext uri="{BB962C8B-B14F-4D97-AF65-F5344CB8AC3E}">
        <p14:creationId xmlns:p14="http://schemas.microsoft.com/office/powerpoint/2010/main" xmlns="" val="1782692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504825" y="303213"/>
            <a:ext cx="9072563" cy="1258887"/>
          </a:xfrm>
          <a:prstGeom prst="rect">
            <a:avLst/>
          </a:prstGeom>
        </p:spPr>
        <p:txBody>
          <a:bodyPr/>
          <a:lstStyle/>
          <a:p>
            <a:r>
              <a:rPr lang="pt-BR"/>
              <a:t>Clique para editar o título mestre</a:t>
            </a:r>
          </a:p>
        </p:txBody>
      </p:sp>
      <p:sp>
        <p:nvSpPr>
          <p:cNvPr id="3" name="Espaço Reservado para Conteúdo 2"/>
          <p:cNvSpPr>
            <a:spLocks noGrp="1"/>
          </p:cNvSpPr>
          <p:nvPr>
            <p:ph sz="half" idx="1"/>
          </p:nvPr>
        </p:nvSpPr>
        <p:spPr>
          <a:xfrm>
            <a:off x="504825" y="1763713"/>
            <a:ext cx="4459288" cy="498951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5116513" y="1763713"/>
            <a:ext cx="4460875" cy="498951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xmlns="" val="952348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504825" y="303213"/>
            <a:ext cx="9072563" cy="1258887"/>
          </a:xfrm>
          <a:prstGeom prst="rect">
            <a:avLst/>
          </a:prstGeom>
        </p:spPr>
        <p:txBody>
          <a:bodyPr/>
          <a:lstStyle>
            <a:lvl1pPr>
              <a:defRPr/>
            </a:lvl1pPr>
          </a:lstStyle>
          <a:p>
            <a:r>
              <a:rPr lang="pt-BR"/>
              <a:t>Clique para editar o título mestre</a:t>
            </a:r>
          </a:p>
        </p:txBody>
      </p:sp>
      <p:sp>
        <p:nvSpPr>
          <p:cNvPr id="3" name="Espaço Reservado para Texto 2"/>
          <p:cNvSpPr>
            <a:spLocks noGrp="1"/>
          </p:cNvSpPr>
          <p:nvPr>
            <p:ph type="body" idx="1"/>
          </p:nvPr>
        </p:nvSpPr>
        <p:spPr>
          <a:xfrm>
            <a:off x="504825" y="1692275"/>
            <a:ext cx="4452938" cy="7048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504825" y="2397125"/>
            <a:ext cx="4452938" cy="43561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5121275" y="1692275"/>
            <a:ext cx="4456113" cy="7048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5121275" y="2397125"/>
            <a:ext cx="4456113" cy="43561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xmlns="" val="4002430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504825" y="303213"/>
            <a:ext cx="9072563" cy="1258887"/>
          </a:xfrm>
          <a:prstGeom prst="rect">
            <a:avLst/>
          </a:prstGeom>
        </p:spPr>
        <p:txBody>
          <a:bodyPr/>
          <a:lstStyle/>
          <a:p>
            <a:r>
              <a:rPr lang="pt-BR"/>
              <a:t>Clique para editar o título mestre</a:t>
            </a:r>
          </a:p>
        </p:txBody>
      </p:sp>
    </p:spTree>
    <p:extLst>
      <p:ext uri="{BB962C8B-B14F-4D97-AF65-F5344CB8AC3E}">
        <p14:creationId xmlns:p14="http://schemas.microsoft.com/office/powerpoint/2010/main" xmlns="" val="1641844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675723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504825" y="301625"/>
            <a:ext cx="3316288" cy="1279525"/>
          </a:xfrm>
          <a:prstGeom prst="rect">
            <a:avLst/>
          </a:prstGeom>
        </p:spPr>
        <p:txBody>
          <a:bodyPr anchor="b"/>
          <a:lstStyle>
            <a:lvl1pPr algn="l">
              <a:defRPr sz="2000" b="1"/>
            </a:lvl1pPr>
          </a:lstStyle>
          <a:p>
            <a:r>
              <a:rPr lang="pt-BR"/>
              <a:t>Clique para editar o título mestre</a:t>
            </a:r>
          </a:p>
        </p:txBody>
      </p:sp>
      <p:sp>
        <p:nvSpPr>
          <p:cNvPr id="3" name="Espaço Reservado para Conteúdo 2"/>
          <p:cNvSpPr>
            <a:spLocks noGrp="1"/>
          </p:cNvSpPr>
          <p:nvPr>
            <p:ph idx="1"/>
          </p:nvPr>
        </p:nvSpPr>
        <p:spPr>
          <a:xfrm>
            <a:off x="3941763" y="301625"/>
            <a:ext cx="5635625" cy="645160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504825" y="1581150"/>
            <a:ext cx="3316288" cy="51720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Tree>
    <p:extLst>
      <p:ext uri="{BB962C8B-B14F-4D97-AF65-F5344CB8AC3E}">
        <p14:creationId xmlns:p14="http://schemas.microsoft.com/office/powerpoint/2010/main" xmlns="" val="1572201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976438" y="5291138"/>
            <a:ext cx="6048375" cy="625475"/>
          </a:xfrm>
          <a:prstGeom prst="rect">
            <a:avLst/>
          </a:prstGeom>
        </p:spPr>
        <p:txBody>
          <a:bodyPr anchor="b"/>
          <a:lstStyle>
            <a:lvl1pPr algn="l">
              <a:defRPr sz="2000" b="1"/>
            </a:lvl1pPr>
          </a:lstStyle>
          <a:p>
            <a:r>
              <a:rPr lang="pt-BR"/>
              <a:t>Clique para editar o título mestre</a:t>
            </a:r>
          </a:p>
        </p:txBody>
      </p:sp>
      <p:sp>
        <p:nvSpPr>
          <p:cNvPr id="3" name="Espaço Reservado para Imagem 2"/>
          <p:cNvSpPr>
            <a:spLocks noGrp="1"/>
          </p:cNvSpPr>
          <p:nvPr>
            <p:ph type="pic" idx="1"/>
          </p:nvPr>
        </p:nvSpPr>
        <p:spPr>
          <a:xfrm>
            <a:off x="1976438" y="674688"/>
            <a:ext cx="6048375" cy="453707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4" name="Espaço Reservado para Texto 3"/>
          <p:cNvSpPr>
            <a:spLocks noGrp="1"/>
          </p:cNvSpPr>
          <p:nvPr>
            <p:ph type="body" sz="half" idx="2"/>
          </p:nvPr>
        </p:nvSpPr>
        <p:spPr>
          <a:xfrm>
            <a:off x="1976438" y="5916613"/>
            <a:ext cx="6048375" cy="88741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Tree>
    <p:extLst>
      <p:ext uri="{BB962C8B-B14F-4D97-AF65-F5344CB8AC3E}">
        <p14:creationId xmlns:p14="http://schemas.microsoft.com/office/powerpoint/2010/main" xmlns="" val="4232375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1"/>
          <p:cNvPicPr>
            <a:picLocks noChangeAspect="1" noChangeArrowheads="1"/>
          </p:cNvPicPr>
          <p:nvPr/>
        </p:nvPicPr>
        <p:blipFill>
          <a:blip r:embed="rId13">
            <a:extLst>
              <a:ext uri="{28A0092B-C50C-407E-A947-70E740481C1C}">
                <a14:useLocalDpi xmlns:a14="http://schemas.microsoft.com/office/drawing/2010/main" xmlns="" val="0"/>
              </a:ext>
            </a:extLst>
          </a:blip>
          <a:srcRect/>
          <a:stretch>
            <a:fillRect/>
          </a:stretch>
        </p:blipFill>
        <p:spPr bwMode="auto">
          <a:xfrm>
            <a:off x="0" y="0"/>
            <a:ext cx="10080625" cy="7559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Arial Unicode MS" pitchFamily="34" charset="-128"/>
          <a:cs typeface="+mj-cs"/>
        </a:defRPr>
      </a:lvl1pPr>
      <a:lvl2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ial Unicode MS" pitchFamily="34" charset="-128"/>
          <a:cs typeface="Arial Unicode MS" pitchFamily="32" charset="0"/>
        </a:defRPr>
      </a:lvl2pPr>
      <a:lvl3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ial Unicode MS" pitchFamily="34" charset="-128"/>
          <a:cs typeface="Arial Unicode MS" pitchFamily="32" charset="0"/>
        </a:defRPr>
      </a:lvl3pPr>
      <a:lvl4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ial Unicode MS" pitchFamily="34" charset="-128"/>
          <a:cs typeface="Arial Unicode MS" pitchFamily="32" charset="0"/>
        </a:defRPr>
      </a:lvl4pPr>
      <a:lvl5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ial Unicode MS" pitchFamily="34" charset="-128"/>
          <a:cs typeface="Arial Unicode MS" pitchFamily="32" charset="0"/>
        </a:defRPr>
      </a:lvl5pPr>
      <a:lvl6pPr marL="2514600" indent="-228600"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pitchFamily="32" charset="0"/>
        </a:defRPr>
      </a:lvl6pPr>
      <a:lvl7pPr marL="2971800" indent="-228600"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pitchFamily="32" charset="0"/>
        </a:defRPr>
      </a:lvl7pPr>
      <a:lvl8pPr marL="3429000" indent="-228600"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pitchFamily="32" charset="0"/>
        </a:defRPr>
      </a:lvl8pPr>
      <a:lvl9pPr marL="3886200" indent="-228600"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pitchFamily="32" charset="0"/>
        </a:defRPr>
      </a:lvl9pPr>
    </p:titleStyle>
    <p:bodyStyle>
      <a:lvl1pPr marL="342900" indent="-342900" algn="l" defTabSz="449263" rtl="0" eaLnBrk="0" fontAlgn="base" hangingPunct="0">
        <a:lnSpc>
          <a:spcPct val="93000"/>
        </a:lnSpc>
        <a:spcBef>
          <a:spcPct val="0"/>
        </a:spcBef>
        <a:spcAft>
          <a:spcPts val="1413"/>
        </a:spcAft>
        <a:buClr>
          <a:srgbClr val="000000"/>
        </a:buClr>
        <a:buSzPct val="100000"/>
        <a:buFont typeface="Times New Roman" panose="02020603050405020304" pitchFamily="18" charset="0"/>
        <a:buChar char="•"/>
        <a:defRPr sz="3200">
          <a:solidFill>
            <a:srgbClr val="000000"/>
          </a:solidFill>
          <a:latin typeface="+mn-lt"/>
          <a:ea typeface="Arial Unicode MS" pitchFamily="34" charset="-128"/>
          <a:cs typeface="+mn-cs"/>
        </a:defRPr>
      </a:lvl1pPr>
      <a:lvl2pPr marL="742950" indent="-285750" algn="l" defTabSz="449263" rtl="0" eaLnBrk="0" fontAlgn="base" hangingPunct="0">
        <a:lnSpc>
          <a:spcPct val="93000"/>
        </a:lnSpc>
        <a:spcBef>
          <a:spcPct val="0"/>
        </a:spcBef>
        <a:spcAft>
          <a:spcPts val="1138"/>
        </a:spcAft>
        <a:buClr>
          <a:srgbClr val="000000"/>
        </a:buClr>
        <a:buSzPct val="100000"/>
        <a:buFont typeface="Times New Roman" panose="02020603050405020304" pitchFamily="18" charset="0"/>
        <a:buChar char="–"/>
        <a:defRPr sz="2800">
          <a:solidFill>
            <a:srgbClr val="000000"/>
          </a:solidFill>
          <a:latin typeface="+mn-lt"/>
          <a:ea typeface="Arial Unicode MS" pitchFamily="34" charset="-128"/>
          <a:cs typeface="+mn-cs"/>
        </a:defRPr>
      </a:lvl2pPr>
      <a:lvl3pPr marL="1143000" indent="-228600" algn="l" defTabSz="449263" rtl="0" eaLnBrk="0" fontAlgn="base" hangingPunct="0">
        <a:lnSpc>
          <a:spcPct val="93000"/>
        </a:lnSpc>
        <a:spcBef>
          <a:spcPct val="0"/>
        </a:spcBef>
        <a:spcAft>
          <a:spcPts val="850"/>
        </a:spcAft>
        <a:buClr>
          <a:srgbClr val="000000"/>
        </a:buClr>
        <a:buSzPct val="100000"/>
        <a:buFont typeface="Times New Roman" panose="02020603050405020304" pitchFamily="18" charset="0"/>
        <a:buChar char="•"/>
        <a:defRPr sz="2400">
          <a:solidFill>
            <a:srgbClr val="000000"/>
          </a:solidFill>
          <a:latin typeface="+mn-lt"/>
          <a:ea typeface="Arial Unicode MS" pitchFamily="34" charset="-128"/>
          <a:cs typeface="+mn-cs"/>
        </a:defRPr>
      </a:lvl3pPr>
      <a:lvl4pPr marL="1600200" indent="-228600" algn="l" defTabSz="449263" rtl="0" eaLnBrk="0" fontAlgn="base" hangingPunct="0">
        <a:lnSpc>
          <a:spcPct val="93000"/>
        </a:lnSpc>
        <a:spcBef>
          <a:spcPct val="0"/>
        </a:spcBef>
        <a:spcAft>
          <a:spcPts val="575"/>
        </a:spcAft>
        <a:buClr>
          <a:srgbClr val="000000"/>
        </a:buClr>
        <a:buSzPct val="100000"/>
        <a:buFont typeface="Times New Roman" panose="02020603050405020304" pitchFamily="18" charset="0"/>
        <a:buChar char="–"/>
        <a:defRPr sz="2000">
          <a:solidFill>
            <a:srgbClr val="000000"/>
          </a:solidFill>
          <a:latin typeface="+mn-lt"/>
          <a:ea typeface="Arial Unicode MS" pitchFamily="34" charset="-128"/>
          <a:cs typeface="+mn-cs"/>
        </a:defRPr>
      </a:lvl4pPr>
      <a:lvl5pPr marL="2057400" indent="-228600" algn="l" defTabSz="449263" rtl="0" eaLnBrk="0" fontAlgn="base" hangingPunct="0">
        <a:lnSpc>
          <a:spcPct val="93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mn-lt"/>
          <a:ea typeface="Arial Unicode MS" pitchFamily="34" charset="-128"/>
          <a:cs typeface="+mn-cs"/>
        </a:defRPr>
      </a:lvl5pPr>
      <a:lvl6pPr marL="2514600" indent="-228600" algn="l" defTabSz="449263" rtl="0" eaLnBrk="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6pPr>
      <a:lvl7pPr marL="2971800" indent="-228600" algn="l" defTabSz="449263" rtl="0" eaLnBrk="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7pPr>
      <a:lvl8pPr marL="3429000" indent="-228600" algn="l" defTabSz="449263" rtl="0" eaLnBrk="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8pPr>
      <a:lvl9pPr marL="3886200" indent="-228600" algn="l" defTabSz="449263" rtl="0" eaLnBrk="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ideo" Target="NULL" TargetMode="External"/><Relationship Id="rId5" Type="http://schemas.openxmlformats.org/officeDocument/2006/relationships/image" Target="../media/image4.png"/><Relationship Id="rId4" Type="http://schemas.microsoft.com/office/2007/relationships/media" Target="../media/media3.mp3"/></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ideo" Target="NULL" TargetMode="External"/><Relationship Id="rId5" Type="http://schemas.openxmlformats.org/officeDocument/2006/relationships/image" Target="../media/image4.png"/><Relationship Id="rId4" Type="http://schemas.microsoft.com/office/2007/relationships/media" Target="../media/media4.mp3"/></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media" Target="../media/media5.mp3"/><Relationship Id="rId2" Type="http://schemas.openxmlformats.org/officeDocument/2006/relationships/slideLayout" Target="../slideLayouts/slideLayout7.xml"/><Relationship Id="rId1" Type="http://schemas.openxmlformats.org/officeDocument/2006/relationships/video" Target="NULL" TargetMode="Externa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19.xml.rels><?xml version="1.0" encoding="UTF-8" standalone="yes"?>
<Relationships xmlns="http://schemas.openxmlformats.org/package/2006/relationships"><Relationship Id="rId3" Type="http://schemas.openxmlformats.org/officeDocument/2006/relationships/hyperlink" Target="https://youtu.be/3AFv48IWhJw"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video" Target="NULL" TargetMode="External"/><Relationship Id="rId5" Type="http://schemas.openxmlformats.org/officeDocument/2006/relationships/image" Target="../media/image4.png"/><Relationship Id="rId4" Type="http://schemas.microsoft.com/office/2007/relationships/media" Target="../media/media1.mp3"/></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ideo" Target="NULL" TargetMode="External"/><Relationship Id="rId5" Type="http://schemas.openxmlformats.org/officeDocument/2006/relationships/image" Target="../media/image4.png"/><Relationship Id="rId4" Type="http://schemas.microsoft.com/office/2007/relationships/media" Target="../media/media2.mp3"/></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magem 1" descr="image1.JPG"/>
          <p:cNvPicPr preferRelativeResize="0">
            <a:picLocks noChangeAspect="1"/>
          </p:cNvPicPr>
          <p:nvPr/>
        </p:nvPicPr>
        <p:blipFill>
          <a:blip r:embed="rId2"/>
          <a:srcRect/>
          <a:stretch>
            <a:fillRect/>
          </a:stretch>
        </p:blipFill>
        <p:spPr bwMode="auto">
          <a:xfrm>
            <a:off x="0" y="-1588"/>
            <a:ext cx="10080625" cy="7561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
          <p:cNvSpPr>
            <a:spLocks noChangeArrowheads="1"/>
          </p:cNvSpPr>
          <p:nvPr/>
        </p:nvSpPr>
        <p:spPr bwMode="auto">
          <a:xfrm>
            <a:off x="576263" y="900113"/>
            <a:ext cx="9072561" cy="56880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360" cap="sq">
                <a:solidFill>
                  <a:srgbClr val="000000"/>
                </a:solidFill>
                <a:miter lim="800000"/>
                <a:headEnd/>
                <a:tailEnd/>
              </a14:hiddenLine>
            </a:ext>
          </a:extLst>
        </p:spPr>
        <p:txBody>
          <a:bodyPr lIns="99360" tIns="51480" rIns="99360" bIns="51480" anchor="t"/>
          <a:lstStyle>
            <a:lvl1pPr eaLnBrk="0">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eaLnBrk="0">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eaLnBrk="0">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eaLnBrk="0">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eaLnBrk="0">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r>
              <a:rPr lang="en-US" sz="2000" dirty="0">
                <a:solidFill>
                  <a:schemeClr val="accent2">
                    <a:lumMod val="50000"/>
                  </a:schemeClr>
                </a:solidFill>
              </a:rPr>
              <a:t>C: Seagull 726G / go around / I confirm / go around / traffic identified on runway // proceed on heading zero one zero for radar change // </a:t>
            </a:r>
          </a:p>
          <a:p>
            <a:r>
              <a:rPr lang="en-US" sz="2000" dirty="0">
                <a:solidFill>
                  <a:srgbClr val="00B0F0"/>
                </a:solidFill>
              </a:rPr>
              <a:t>P1: Going around / Seagull 726G / we're </a:t>
            </a:r>
            <a:r>
              <a:rPr lang="en-US" sz="2000" dirty="0" err="1">
                <a:solidFill>
                  <a:srgbClr val="00B0F0"/>
                </a:solidFill>
              </a:rPr>
              <a:t>gonna</a:t>
            </a:r>
            <a:r>
              <a:rPr lang="en-US" sz="2000" dirty="0">
                <a:solidFill>
                  <a:srgbClr val="00B0F0"/>
                </a:solidFill>
              </a:rPr>
              <a:t> head zero one zero degrees // </a:t>
            </a:r>
          </a:p>
          <a:p>
            <a:r>
              <a:rPr lang="en-US" sz="2000" dirty="0">
                <a:solidFill>
                  <a:schemeClr val="accent2">
                    <a:lumMod val="50000"/>
                  </a:schemeClr>
                </a:solidFill>
              </a:rPr>
              <a:t>C: Thanks / there is an airbus 320 which has just fortunately departed without uh any uh problems on your uh ahead // </a:t>
            </a:r>
          </a:p>
          <a:p>
            <a:r>
              <a:rPr lang="en-US" sz="2000" dirty="0">
                <a:solidFill>
                  <a:srgbClr val="00B0F0"/>
                </a:solidFill>
              </a:rPr>
              <a:t>P1: 726G / roger // </a:t>
            </a:r>
          </a:p>
          <a:p>
            <a:r>
              <a:rPr lang="en-US" sz="2000" dirty="0">
                <a:solidFill>
                  <a:schemeClr val="accent2">
                    <a:lumMod val="50000"/>
                  </a:schemeClr>
                </a:solidFill>
              </a:rPr>
              <a:t>C: Sparrow 68N/ are you okay? // </a:t>
            </a:r>
          </a:p>
          <a:p>
            <a:r>
              <a:rPr lang="en-US" sz="2000" dirty="0">
                <a:solidFill>
                  <a:srgbClr val="FFC000"/>
                </a:solidFill>
              </a:rPr>
              <a:t>P3: Affirmative / we are okay // we are ready to go / 0FV</a:t>
            </a:r>
            <a:r>
              <a:rPr lang="pt-BR" sz="1200" dirty="0">
                <a:solidFill>
                  <a:srgbClr val="FFC000"/>
                </a:solidFill>
              </a:rPr>
              <a:t> </a:t>
            </a:r>
            <a:r>
              <a:rPr lang="en-US" sz="2000" dirty="0">
                <a:solidFill>
                  <a:srgbClr val="FFC000"/>
                </a:solidFill>
              </a:rPr>
              <a:t>// </a:t>
            </a:r>
          </a:p>
          <a:p>
            <a:r>
              <a:rPr lang="en-US" sz="2000" dirty="0">
                <a:solidFill>
                  <a:schemeClr val="accent2">
                    <a:lumMod val="50000"/>
                  </a:schemeClr>
                </a:solidFill>
              </a:rPr>
              <a:t>C: Sparrow 68N/ are YOU okay? // </a:t>
            </a:r>
          </a:p>
          <a:p>
            <a:r>
              <a:rPr lang="en-US" sz="2000" dirty="0">
                <a:solidFill>
                  <a:schemeClr val="accent1">
                    <a:lumMod val="60000"/>
                    <a:lumOff val="40000"/>
                  </a:schemeClr>
                </a:solidFill>
              </a:rPr>
              <a:t>P2: Affirm / we had enough room to make a &lt;pause&gt; right around this traffic uh but luckily we're all okay // </a:t>
            </a:r>
          </a:p>
          <a:p>
            <a:r>
              <a:rPr lang="en-US" sz="2000" dirty="0">
                <a:solidFill>
                  <a:schemeClr val="accent2">
                    <a:lumMod val="50000"/>
                  </a:schemeClr>
                </a:solidFill>
              </a:rPr>
              <a:t>C: Okay / &lt;breath&gt; I'm happy for you / we just saw it uh quite late and happy you uh you're okay // </a:t>
            </a:r>
          </a:p>
          <a:p>
            <a:r>
              <a:rPr lang="en-US" sz="2000" dirty="0">
                <a:solidFill>
                  <a:schemeClr val="accent1">
                    <a:lumMod val="60000"/>
                    <a:lumOff val="40000"/>
                  </a:schemeClr>
                </a:solidFill>
              </a:rPr>
              <a:t>P2: Thank you // we'll have to write a report about it // </a:t>
            </a:r>
          </a:p>
          <a:p>
            <a:r>
              <a:rPr lang="en-US" sz="2000" dirty="0">
                <a:solidFill>
                  <a:schemeClr val="accent2">
                    <a:lumMod val="50000"/>
                  </a:schemeClr>
                </a:solidFill>
              </a:rPr>
              <a:t>C: So do I! / believe me // N99FV / taxi now ahead and clear the runway in order to be able to land behind // </a:t>
            </a:r>
          </a:p>
          <a:p>
            <a:r>
              <a:rPr lang="en-US" sz="2000" dirty="0">
                <a:solidFill>
                  <a:srgbClr val="FFC000"/>
                </a:solidFill>
              </a:rPr>
              <a:t>P3: Okay / straight to vacate the runway / 990 FV // </a:t>
            </a:r>
            <a:endParaRPr lang="en-US" dirty="0">
              <a:solidFill>
                <a:srgbClr val="FFC000"/>
              </a:solidFill>
            </a:endParaRPr>
          </a:p>
        </p:txBody>
      </p:sp>
      <p:sp>
        <p:nvSpPr>
          <p:cNvPr id="28675" name="Rectangle 2"/>
          <p:cNvSpPr>
            <a:spLocks noChangeArrowheads="1"/>
          </p:cNvSpPr>
          <p:nvPr/>
        </p:nvSpPr>
        <p:spPr bwMode="auto">
          <a:xfrm>
            <a:off x="360363" y="179388"/>
            <a:ext cx="9072562" cy="72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9360" tIns="51480" rIns="99360" bIns="51480"/>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a:lnSpc>
                <a:spcPct val="95000"/>
              </a:lnSpc>
              <a:buClrTx/>
              <a:buFontTx/>
              <a:buNone/>
            </a:pPr>
            <a:r>
              <a:rPr lang="pt-BR" altLang="en-US" sz="2800" dirty="0" err="1">
                <a:solidFill>
                  <a:schemeClr val="tx1"/>
                </a:solidFill>
              </a:rPr>
              <a:t>Transcript</a:t>
            </a:r>
            <a:r>
              <a:rPr lang="pt-BR" altLang="en-US" sz="2800" dirty="0">
                <a:solidFill>
                  <a:schemeClr val="tx1"/>
                </a:solidFill>
              </a:rPr>
              <a:t> 2 – </a:t>
            </a:r>
            <a:r>
              <a:rPr lang="pt-BR" altLang="en-US" sz="2800" dirty="0" err="1">
                <a:solidFill>
                  <a:schemeClr val="tx1"/>
                </a:solidFill>
              </a:rPr>
              <a:t>runway</a:t>
            </a:r>
            <a:r>
              <a:rPr lang="pt-BR" altLang="en-US" sz="2800" dirty="0">
                <a:solidFill>
                  <a:schemeClr val="tx1"/>
                </a:solidFill>
              </a:rPr>
              <a:t> </a:t>
            </a:r>
            <a:r>
              <a:rPr lang="pt-BR" altLang="en-US" sz="2800" dirty="0" err="1">
                <a:solidFill>
                  <a:schemeClr val="tx1"/>
                </a:solidFill>
              </a:rPr>
              <a:t>incursion</a:t>
            </a:r>
            <a:endParaRPr lang="pt-BR" altLang="en-US" sz="3100" dirty="0">
              <a:solidFill>
                <a:schemeClr val="tx1"/>
              </a:solidFill>
            </a:endParaRPr>
          </a:p>
        </p:txBody>
      </p:sp>
      <p:pic>
        <p:nvPicPr>
          <p:cNvPr id="2" name="GEIA Audio 2">
            <a:hlinkClick r:id="" action="ppaction://media"/>
            <a:extLst>
              <a:ext uri="{FF2B5EF4-FFF2-40B4-BE49-F238E27FC236}">
                <a16:creationId xmlns:a16="http://schemas.microsoft.com/office/drawing/2014/main" xmlns="" id="{C4AE5A29-3B8B-469D-9393-BE1D2A2E9418}"/>
              </a:ext>
            </a:extLst>
          </p:cNvPr>
          <p:cNvPicPr>
            <a:picLocks noChangeAspect="1"/>
          </p:cNvPicPr>
          <p:nvPr>
            <a:videoFile r:link="rId1"/>
            <p:extLst>
              <p:ext uri="{DAA4B4D4-6D71-4841-9C94-3DE7FCFB9230}">
                <p14:media xmlns:p14="http://schemas.microsoft.com/office/powerpoint/2010/main" xmlns="" r:embed="rId4"/>
              </p:ext>
            </p:extLst>
          </p:nvPr>
        </p:nvPicPr>
        <p:blipFill>
          <a:blip r:embed="rId5" cstate="print"/>
          <a:stretch>
            <a:fillRect/>
          </a:stretch>
        </p:blipFill>
        <p:spPr>
          <a:xfrm>
            <a:off x="7992640" y="5978549"/>
            <a:ext cx="609600" cy="609600"/>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seq concurrent="1" nextAc="seek">
              <p:cTn id="3" restart="whenNotActive" fill="hold" evtFilter="cancelBubble" nodeType="interactiveSeq">
                <p:stCondLst>
                  <p:cond evt="onClick" delay="0">
                    <p:tgtEl>
                      <p:spTgt spid="2"/>
                    </p:tgtEl>
                  </p:cond>
                </p:stCondLst>
                <p:endSync evt="end" delay="0">
                  <p:rtn val="all"/>
                </p:endSync>
                <p:childTnLst>
                  <p:par>
                    <p:cTn id="4" fill="hold">
                      <p:stCondLst>
                        <p:cond delay="0"/>
                      </p:stCondLst>
                      <p:childTnLst>
                        <p:par>
                          <p:cTn id="5" fill="hold">
                            <p:stCondLst>
                              <p:cond delay="0"/>
                            </p:stCondLst>
                            <p:childTnLst>
                              <p:par>
                                <p:cTn id="6" presetID="1" presetClass="mediacall" presetSubtype="0" fill="hold" nodeType="clickEffect">
                                  <p:stCondLst>
                                    <p:cond delay="0"/>
                                  </p:stCondLst>
                                  <p:childTnLst>
                                    <p:cmd type="call" cmd="playFrom(0.0)">
                                      <p:cBhvr>
                                        <p:cTn id="7" dur="72124" fill="hold"/>
                                        <p:tgtEl>
                                          <p:spTgt spid="2"/>
                                        </p:tgtEl>
                                      </p:cBhvr>
                                    </p:cmd>
                                  </p:childTnLst>
                                </p:cTn>
                              </p:par>
                            </p:childTnLst>
                          </p:cTn>
                        </p:par>
                      </p:childTnLst>
                    </p:cTn>
                  </p:par>
                </p:childTnLst>
              </p:cTn>
              <p:nextCondLst>
                <p:cond evt="onClick" delay="0">
                  <p:tgtEl>
                    <p:spTgt spid="2"/>
                  </p:tgtEl>
                </p:cond>
              </p:nextCondLst>
            </p:seq>
            <p:video>
              <p:cMediaNode vol="80000">
                <p:cTn id="8" fill="hold" display="0">
                  <p:stCondLst>
                    <p:cond delay="indefinite"/>
                  </p:stCondLst>
                  <p:endCondLst>
                    <p:cond evt="onStopAudio" delay="0">
                      <p:tgtEl>
                        <p:sldTgt/>
                      </p:tgtEl>
                    </p:cond>
                  </p:endCondLst>
                </p:cTn>
                <p:tgtEl>
                  <p:spTgt spid="2"/>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ítulo 1"/>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pt-BR" altLang="en-US"/>
              <a:t>Group Conclusions</a:t>
            </a:r>
          </a:p>
        </p:txBody>
      </p:sp>
      <p:sp>
        <p:nvSpPr>
          <p:cNvPr id="40963" name="Espaço Reservado para Conteúdo 2"/>
          <p:cNvSpPr>
            <a:spLocks noGrp="1"/>
          </p:cNvSpPr>
          <p:nvPr>
            <p:ph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Times New Roman" panose="02020603050405020304" pitchFamily="18" charset="0"/>
              <a:buNone/>
            </a:pPr>
            <a:r>
              <a:rPr lang="pt-BR" altLang="en-US"/>
              <a:t>Transcript 2</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ChangeArrowheads="1"/>
          </p:cNvSpPr>
          <p:nvPr/>
        </p:nvSpPr>
        <p:spPr bwMode="auto">
          <a:xfrm>
            <a:off x="611188" y="1065213"/>
            <a:ext cx="8856662" cy="5472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360" cap="sq">
                <a:solidFill>
                  <a:srgbClr val="000000"/>
                </a:solidFill>
                <a:miter lim="800000"/>
                <a:headEnd/>
                <a:tailEnd/>
              </a14:hiddenLine>
            </a:ext>
          </a:extLst>
        </p:spPr>
        <p:txBody>
          <a:bodyPr lIns="99360" tIns="51480" rIns="99360" bIns="51480"/>
          <a:lstStyle>
            <a:lvl1pPr>
              <a:lnSpc>
                <a:spcPct val="93000"/>
              </a:lnSpc>
              <a:buClr>
                <a:srgbClr val="000000"/>
              </a:buClr>
              <a:buSzPct val="100000"/>
              <a:buFont typeface="Times New Roman" panose="02020603050405020304" pitchFamily="18" charset="0"/>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a:lnSpc>
                <a:spcPct val="93000"/>
              </a:lnSpc>
              <a:buClr>
                <a:srgbClr val="000000"/>
              </a:buClr>
              <a:buSzPct val="100000"/>
              <a:buFont typeface="Times New Roman" panose="02020603050405020304" pitchFamily="18" charset="0"/>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a:lnSpc>
                <a:spcPct val="93000"/>
              </a:lnSpc>
              <a:buClr>
                <a:srgbClr val="000000"/>
              </a:buClr>
              <a:buSzPct val="100000"/>
              <a:buFont typeface="Times New Roman" panose="02020603050405020304" pitchFamily="18" charset="0"/>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a:lnSpc>
                <a:spcPct val="93000"/>
              </a:lnSpc>
              <a:buClr>
                <a:srgbClr val="000000"/>
              </a:buClr>
              <a:buSzPct val="100000"/>
              <a:buFont typeface="Times New Roman" panose="02020603050405020304" pitchFamily="18" charset="0"/>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a:lnSpc>
                <a:spcPct val="93000"/>
              </a:lnSpc>
              <a:buClr>
                <a:srgbClr val="000000"/>
              </a:buClr>
              <a:buSzPct val="100000"/>
              <a:buFont typeface="Times New Roman" panose="02020603050405020304" pitchFamily="18" charset="0"/>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a:endParaRPr lang="en-US" altLang="en-US" sz="1200">
              <a:solidFill>
                <a:schemeClr val="tx1"/>
              </a:solidFill>
            </a:endParaRPr>
          </a:p>
          <a:p>
            <a:pPr marL="0" lvl="1" indent="0" algn="just" eaLnBrk="1">
              <a:lnSpc>
                <a:spcPct val="100000"/>
              </a:lnSpc>
              <a:buClrTx/>
              <a:buFontTx/>
              <a:buNone/>
            </a:pPr>
            <a:endParaRPr lang="pt-BR" altLang="en-US" sz="1800">
              <a:solidFill>
                <a:schemeClr val="tx1"/>
              </a:solidFill>
            </a:endParaRPr>
          </a:p>
        </p:txBody>
      </p:sp>
      <p:sp>
        <p:nvSpPr>
          <p:cNvPr id="33795" name="Rectangle 2"/>
          <p:cNvSpPr>
            <a:spLocks noChangeArrowheads="1"/>
          </p:cNvSpPr>
          <p:nvPr/>
        </p:nvSpPr>
        <p:spPr bwMode="auto">
          <a:xfrm>
            <a:off x="360363" y="179388"/>
            <a:ext cx="9072562" cy="72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9360" tIns="51480" rIns="99360" bIns="51480" anchor="t"/>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a:lnSpc>
                <a:spcPct val="95000"/>
              </a:lnSpc>
              <a:buClrTx/>
              <a:buFontTx/>
              <a:buNone/>
            </a:pPr>
            <a:r>
              <a:rPr lang="pt-BR" altLang="en-US" sz="2800" dirty="0" err="1">
                <a:solidFill>
                  <a:schemeClr val="tx1"/>
                </a:solidFill>
              </a:rPr>
              <a:t>Transcript</a:t>
            </a:r>
            <a:r>
              <a:rPr lang="pt-BR" altLang="en-US" sz="2800" dirty="0">
                <a:solidFill>
                  <a:schemeClr val="tx1"/>
                </a:solidFill>
              </a:rPr>
              <a:t> 3 – flap </a:t>
            </a:r>
            <a:r>
              <a:rPr lang="pt-BR" altLang="en-US" sz="2800" dirty="0" err="1">
                <a:solidFill>
                  <a:schemeClr val="tx1"/>
                </a:solidFill>
              </a:rPr>
              <a:t>problem</a:t>
            </a:r>
            <a:r>
              <a:rPr lang="pt-BR" altLang="en-US" sz="2800" dirty="0">
                <a:solidFill>
                  <a:schemeClr val="tx1"/>
                </a:solidFill>
              </a:rPr>
              <a:t> </a:t>
            </a:r>
            <a:endParaRPr lang="pt-BR" altLang="en-US" sz="3100" dirty="0">
              <a:solidFill>
                <a:schemeClr val="tx1"/>
              </a:solidFill>
            </a:endParaRPr>
          </a:p>
        </p:txBody>
      </p:sp>
      <p:sp>
        <p:nvSpPr>
          <p:cNvPr id="3077" name="CaixaDeTexto 3"/>
          <p:cNvSpPr txBox="1">
            <a:spLocks noChangeArrowheads="1"/>
          </p:cNvSpPr>
          <p:nvPr/>
        </p:nvSpPr>
        <p:spPr bwMode="auto">
          <a:xfrm>
            <a:off x="360363" y="680443"/>
            <a:ext cx="8858250" cy="62478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t">
            <a:spAutoFit/>
          </a:bodyPr>
          <a:lstStyle/>
          <a:p>
            <a:r>
              <a:rPr lang="en-US" sz="1600" dirty="0">
                <a:solidFill>
                  <a:schemeClr val="accent2">
                    <a:lumMod val="50000"/>
                  </a:schemeClr>
                </a:solidFill>
              </a:rPr>
              <a:t>C: And uh Lark 411 / uh could you please specify the technical problem? // </a:t>
            </a:r>
          </a:p>
          <a:p>
            <a:r>
              <a:rPr lang="en-US" sz="1600" dirty="0">
                <a:solidFill>
                  <a:schemeClr val="accent2">
                    <a:lumMod val="50000"/>
                  </a:schemeClr>
                </a:solidFill>
              </a:rPr>
              <a:t>P: Approach / Lark 411 / question? // </a:t>
            </a:r>
          </a:p>
          <a:p>
            <a:r>
              <a:rPr lang="en-US" sz="1600" dirty="0">
                <a:solidFill>
                  <a:schemeClr val="accent2">
                    <a:lumMod val="50000"/>
                  </a:schemeClr>
                </a:solidFill>
              </a:rPr>
              <a:t>C: Pass your message? // </a:t>
            </a:r>
          </a:p>
          <a:p>
            <a:r>
              <a:rPr lang="en-US" sz="1600" dirty="0">
                <a:solidFill>
                  <a:srgbClr val="00B0F0"/>
                </a:solidFill>
              </a:rPr>
              <a:t>P: Could we climb FL 110 in the holding over POSITION? // / </a:t>
            </a:r>
          </a:p>
          <a:p>
            <a:r>
              <a:rPr lang="en-US" sz="1600" dirty="0">
                <a:solidFill>
                  <a:schemeClr val="accent2">
                    <a:lumMod val="50000"/>
                  </a:schemeClr>
                </a:solidFill>
              </a:rPr>
              <a:t>C: Lark 411 / that's approved / climb FL110// </a:t>
            </a:r>
          </a:p>
          <a:p>
            <a:r>
              <a:rPr lang="en-US" sz="1600" dirty="0">
                <a:solidFill>
                  <a:srgbClr val="00B0F0"/>
                </a:solidFill>
              </a:rPr>
              <a:t>P: Climb level 110 / Lark 411 //</a:t>
            </a:r>
          </a:p>
          <a:p>
            <a:r>
              <a:rPr lang="en-US" sz="1600" dirty="0">
                <a:solidFill>
                  <a:schemeClr val="accent2">
                    <a:lumMod val="50000"/>
                  </a:schemeClr>
                </a:solidFill>
              </a:rPr>
              <a:t>C: Lark 411 / Arrival? // </a:t>
            </a:r>
          </a:p>
          <a:p>
            <a:r>
              <a:rPr lang="en-US" sz="1600" dirty="0">
                <a:solidFill>
                  <a:srgbClr val="00B0F0"/>
                </a:solidFill>
              </a:rPr>
              <a:t>P: Go ahead / Lark 411 //</a:t>
            </a:r>
          </a:p>
          <a:p>
            <a:r>
              <a:rPr lang="en-US" sz="1600" dirty="0">
                <a:solidFill>
                  <a:schemeClr val="accent2">
                    <a:lumMod val="50000"/>
                  </a:schemeClr>
                </a:solidFill>
              </a:rPr>
              <a:t>C: Could you please specify the technical problem? // </a:t>
            </a:r>
          </a:p>
          <a:p>
            <a:r>
              <a:rPr lang="en-US" sz="1600" dirty="0">
                <a:solidFill>
                  <a:srgbClr val="00B0F0"/>
                </a:solidFill>
              </a:rPr>
              <a:t>P: Yeah / we'll be ready for another approach in five minutes / Lark 411 // </a:t>
            </a:r>
          </a:p>
          <a:p>
            <a:r>
              <a:rPr lang="en-US" sz="1600" dirty="0">
                <a:solidFill>
                  <a:schemeClr val="accent2">
                    <a:lumMod val="50000"/>
                  </a:schemeClr>
                </a:solidFill>
              </a:rPr>
              <a:t>C: Okay uh and what is the technical problem? // </a:t>
            </a:r>
          </a:p>
          <a:p>
            <a:r>
              <a:rPr lang="en-US" sz="1600" dirty="0">
                <a:solidFill>
                  <a:srgbClr val="00B0F0"/>
                </a:solidFill>
              </a:rPr>
              <a:t>P: Uh we have a problem with uh flap system // </a:t>
            </a:r>
          </a:p>
          <a:p>
            <a:r>
              <a:rPr lang="en-US" sz="1600" dirty="0">
                <a:solidFill>
                  <a:schemeClr val="accent2">
                    <a:lumMod val="50000"/>
                  </a:schemeClr>
                </a:solidFill>
              </a:rPr>
              <a:t>C: With your flap setting / confirm? // </a:t>
            </a:r>
          </a:p>
          <a:p>
            <a:r>
              <a:rPr lang="en-US" sz="1600" dirty="0">
                <a:solidFill>
                  <a:srgbClr val="00B0F0"/>
                </a:solidFill>
              </a:rPr>
              <a:t>P: Affirm / with flaps // </a:t>
            </a:r>
          </a:p>
          <a:p>
            <a:r>
              <a:rPr lang="en-US" sz="1600" dirty="0">
                <a:solidFill>
                  <a:schemeClr val="accent2">
                    <a:lumMod val="50000"/>
                  </a:schemeClr>
                </a:solidFill>
              </a:rPr>
              <a:t>C: Thank you </a:t>
            </a:r>
            <a:r>
              <a:rPr lang="en-US" sz="1600" dirty="0" err="1">
                <a:solidFill>
                  <a:schemeClr val="accent2">
                    <a:lumMod val="50000"/>
                  </a:schemeClr>
                </a:solidFill>
              </a:rPr>
              <a:t>you</a:t>
            </a:r>
            <a:r>
              <a:rPr lang="en-US" sz="1600" dirty="0">
                <a:solidFill>
                  <a:schemeClr val="accent2">
                    <a:lumMod val="50000"/>
                  </a:schemeClr>
                </a:solidFill>
              </a:rPr>
              <a:t> // Uh Lark 411? // </a:t>
            </a:r>
          </a:p>
          <a:p>
            <a:r>
              <a:rPr lang="en-US" sz="1600" dirty="0">
                <a:solidFill>
                  <a:srgbClr val="00B0F0"/>
                </a:solidFill>
              </a:rPr>
              <a:t>P: Go ahead / Lark 411 // </a:t>
            </a:r>
          </a:p>
          <a:p>
            <a:r>
              <a:rPr lang="en-US" sz="1600" dirty="0">
                <a:solidFill>
                  <a:schemeClr val="accent2">
                    <a:lumMod val="50000"/>
                  </a:schemeClr>
                </a:solidFill>
              </a:rPr>
              <a:t>C: Just for your information runway 16 is an option // it's available if you need it // </a:t>
            </a:r>
          </a:p>
          <a:p>
            <a:r>
              <a:rPr lang="en-US" sz="1600" dirty="0">
                <a:solidFill>
                  <a:srgbClr val="00B0F0"/>
                </a:solidFill>
              </a:rPr>
              <a:t>P: Okay / copied / Lark 411 / thank you // </a:t>
            </a:r>
          </a:p>
          <a:p>
            <a:r>
              <a:rPr lang="en-US" sz="1600" dirty="0">
                <a:solidFill>
                  <a:schemeClr val="accent2">
                    <a:lumMod val="50000"/>
                  </a:schemeClr>
                </a:solidFill>
              </a:rPr>
              <a:t>C: Okay / just keep me advised once you're ready // </a:t>
            </a:r>
          </a:p>
          <a:p>
            <a:r>
              <a:rPr lang="en-US" sz="1600" dirty="0">
                <a:solidFill>
                  <a:srgbClr val="00B0F0"/>
                </a:solidFill>
              </a:rPr>
              <a:t>P: Lark 411 / thank you // </a:t>
            </a:r>
          </a:p>
          <a:p>
            <a:r>
              <a:rPr lang="en-US" sz="1600" dirty="0">
                <a:solidFill>
                  <a:schemeClr val="accent2">
                    <a:lumMod val="50000"/>
                  </a:schemeClr>
                </a:solidFill>
              </a:rPr>
              <a:t>C: Recalling runway 16 / runway 6 is the longest runway available // you can have 14 or 16 / just let me know // </a:t>
            </a:r>
          </a:p>
          <a:p>
            <a:r>
              <a:rPr lang="en-US" sz="1600" dirty="0">
                <a:solidFill>
                  <a:srgbClr val="00B0F0"/>
                </a:solidFill>
              </a:rPr>
              <a:t>P: Roger / it'll be uh runway 16 / Lark 411 // </a:t>
            </a:r>
          </a:p>
          <a:p>
            <a:r>
              <a:rPr lang="en-US" sz="1600" dirty="0">
                <a:solidFill>
                  <a:schemeClr val="accent2">
                    <a:lumMod val="50000"/>
                  </a:schemeClr>
                </a:solidFill>
              </a:rPr>
              <a:t>C: Do you prefer 16? / confirm? // </a:t>
            </a:r>
          </a:p>
          <a:p>
            <a:r>
              <a:rPr lang="en-US" sz="1600" dirty="0">
                <a:solidFill>
                  <a:srgbClr val="00B0F0"/>
                </a:solidFill>
              </a:rPr>
              <a:t>P: Affirm / 16 / Lark 411 // </a:t>
            </a:r>
          </a:p>
        </p:txBody>
      </p:sp>
      <p:pic>
        <p:nvPicPr>
          <p:cNvPr id="2" name="GEIA audio 3">
            <a:hlinkClick r:id="" action="ppaction://media"/>
            <a:extLst>
              <a:ext uri="{FF2B5EF4-FFF2-40B4-BE49-F238E27FC236}">
                <a16:creationId xmlns:a16="http://schemas.microsoft.com/office/drawing/2014/main" xmlns="" id="{536A7B55-1CD9-4B8C-8ED5-5BE90D3A21E9}"/>
              </a:ext>
            </a:extLst>
          </p:cNvPr>
          <p:cNvPicPr>
            <a:picLocks noChangeAspect="1"/>
          </p:cNvPicPr>
          <p:nvPr>
            <a:videoFile r:link="rId1"/>
            <p:extLst>
              <p:ext uri="{DAA4B4D4-6D71-4841-9C94-3DE7FCFB9230}">
                <p14:media xmlns:p14="http://schemas.microsoft.com/office/powerpoint/2010/main" xmlns="" r:embed="rId4"/>
              </p:ext>
            </p:extLst>
          </p:nvPr>
        </p:nvPicPr>
        <p:blipFill>
          <a:blip r:embed="rId5" cstate="print"/>
          <a:stretch>
            <a:fillRect/>
          </a:stretch>
        </p:blipFill>
        <p:spPr>
          <a:xfrm>
            <a:off x="8064648" y="6123216"/>
            <a:ext cx="609600" cy="609600"/>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seq concurrent="1" nextAc="seek">
              <p:cTn id="3" restart="whenNotActive" fill="hold" evtFilter="cancelBubble" nodeType="interactiveSeq">
                <p:stCondLst>
                  <p:cond evt="onClick" delay="0">
                    <p:tgtEl>
                      <p:spTgt spid="2"/>
                    </p:tgtEl>
                  </p:cond>
                </p:stCondLst>
                <p:endSync evt="end" delay="0">
                  <p:rtn val="all"/>
                </p:endSync>
                <p:childTnLst>
                  <p:par>
                    <p:cTn id="4" fill="hold">
                      <p:stCondLst>
                        <p:cond delay="0"/>
                      </p:stCondLst>
                      <p:childTnLst>
                        <p:par>
                          <p:cTn id="5" fill="hold">
                            <p:stCondLst>
                              <p:cond delay="0"/>
                            </p:stCondLst>
                            <p:childTnLst>
                              <p:par>
                                <p:cTn id="6" presetID="1" presetClass="mediacall" presetSubtype="0" fill="hold" nodeType="clickEffect">
                                  <p:stCondLst>
                                    <p:cond delay="0"/>
                                  </p:stCondLst>
                                  <p:childTnLst>
                                    <p:cmd type="call" cmd="playFrom(0.0)">
                                      <p:cBhvr>
                                        <p:cTn id="7" dur="82808" fill="hold"/>
                                        <p:tgtEl>
                                          <p:spTgt spid="2"/>
                                        </p:tgtEl>
                                      </p:cBhvr>
                                    </p:cmd>
                                  </p:childTnLst>
                                </p:cTn>
                              </p:par>
                            </p:childTnLst>
                          </p:cTn>
                        </p:par>
                      </p:childTnLst>
                    </p:cTn>
                  </p:par>
                </p:childTnLst>
              </p:cTn>
              <p:nextCondLst>
                <p:cond evt="onClick" delay="0">
                  <p:tgtEl>
                    <p:spTgt spid="2"/>
                  </p:tgtEl>
                </p:cond>
              </p:nextCondLst>
            </p:seq>
            <p:video>
              <p:cMediaNode vol="80000">
                <p:cTn id="8" fill="hold" display="0">
                  <p:stCondLst>
                    <p:cond delay="indefinite"/>
                  </p:stCondLst>
                  <p:endCondLst>
                    <p:cond evt="onStopAudio" delay="0">
                      <p:tgtEl>
                        <p:sldTgt/>
                      </p:tgtEl>
                    </p:cond>
                  </p:endCondLst>
                </p:cTn>
                <p:tgtEl>
                  <p:spTgt spid="2"/>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ítulo 1"/>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pt-BR" altLang="en-US"/>
              <a:t>Group Conclusions</a:t>
            </a:r>
          </a:p>
        </p:txBody>
      </p:sp>
      <p:sp>
        <p:nvSpPr>
          <p:cNvPr id="41987" name="Espaço Reservado para Conteúdo 2"/>
          <p:cNvSpPr>
            <a:spLocks noGrp="1"/>
          </p:cNvSpPr>
          <p:nvPr>
            <p:ph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Times New Roman" panose="02020603050405020304" pitchFamily="18" charset="0"/>
              <a:buNone/>
            </a:pPr>
            <a:r>
              <a:rPr lang="pt-BR" altLang="en-US"/>
              <a:t>Transcript 3</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aixaDeTexto 1"/>
          <p:cNvSpPr txBox="1">
            <a:spLocks noChangeArrowheads="1"/>
          </p:cNvSpPr>
          <p:nvPr/>
        </p:nvSpPr>
        <p:spPr bwMode="auto">
          <a:xfrm>
            <a:off x="137035" y="114300"/>
            <a:ext cx="9837228" cy="730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spAutoFit/>
          </a:bodyPr>
          <a:lstStyle/>
          <a:p>
            <a:pPr eaLnBrk="1">
              <a:lnSpc>
                <a:spcPct val="93000"/>
              </a:lnSpc>
              <a:buClr>
                <a:srgbClr val="000000"/>
              </a:buClr>
              <a:buSzPct val="100000"/>
              <a:buFont typeface="Times New Roman" panose="02020603050405020304" pitchFamily="18" charset="0"/>
              <a:buNone/>
              <a:defRPr/>
            </a:pPr>
            <a:r>
              <a:rPr lang="en-US" altLang="en-US" sz="2200" dirty="0">
                <a:solidFill>
                  <a:schemeClr val="accent2">
                    <a:lumMod val="50000"/>
                  </a:schemeClr>
                </a:solidFill>
              </a:rPr>
              <a:t>All stations on this / hold position / do not call me / emergency in progress / </a:t>
            </a:r>
            <a:r>
              <a:rPr lang="en-US" altLang="en-US" sz="2200" dirty="0" smtClean="0">
                <a:solidFill>
                  <a:schemeClr val="accent2">
                    <a:lumMod val="50000"/>
                  </a:schemeClr>
                </a:solidFill>
              </a:rPr>
              <a:t>   I </a:t>
            </a:r>
            <a:r>
              <a:rPr lang="en-US" altLang="en-US" sz="2200" dirty="0">
                <a:solidFill>
                  <a:schemeClr val="accent2">
                    <a:lumMod val="50000"/>
                  </a:schemeClr>
                </a:solidFill>
              </a:rPr>
              <a:t>will call you back / hold position //</a:t>
            </a:r>
          </a:p>
          <a:p>
            <a:pPr eaLnBrk="1">
              <a:lnSpc>
                <a:spcPct val="93000"/>
              </a:lnSpc>
              <a:buClr>
                <a:srgbClr val="000000"/>
              </a:buClr>
              <a:buSzPct val="100000"/>
              <a:buFont typeface="Times New Roman" panose="02020603050405020304" pitchFamily="18" charset="0"/>
              <a:buNone/>
              <a:defRPr/>
            </a:pPr>
            <a:endParaRPr lang="en-US" altLang="en-US" sz="2200" dirty="0">
              <a:solidFill>
                <a:schemeClr val="tx1"/>
              </a:solidFill>
            </a:endParaRPr>
          </a:p>
          <a:p>
            <a:pPr eaLnBrk="1">
              <a:lnSpc>
                <a:spcPct val="93000"/>
              </a:lnSpc>
              <a:buClr>
                <a:srgbClr val="000000"/>
              </a:buClr>
              <a:buSzPct val="100000"/>
              <a:buFont typeface="Times New Roman" panose="02020603050405020304" pitchFamily="18" charset="0"/>
              <a:buNone/>
              <a:defRPr/>
            </a:pPr>
            <a:r>
              <a:rPr lang="en-US" altLang="en-US" sz="2200" dirty="0">
                <a:solidFill>
                  <a:srgbClr val="00B0F0"/>
                </a:solidFill>
              </a:rPr>
              <a:t>Uh Dove 73E //</a:t>
            </a:r>
          </a:p>
          <a:p>
            <a:pPr eaLnBrk="1">
              <a:lnSpc>
                <a:spcPct val="93000"/>
              </a:lnSpc>
              <a:buClr>
                <a:srgbClr val="000000"/>
              </a:buClr>
              <a:buSzPct val="100000"/>
              <a:buFont typeface="Times New Roman" panose="02020603050405020304" pitchFamily="18" charset="0"/>
              <a:buNone/>
              <a:defRPr/>
            </a:pPr>
            <a:r>
              <a:rPr lang="en-US" altLang="en-US" sz="2200" dirty="0">
                <a:solidFill>
                  <a:schemeClr val="accent2">
                    <a:lumMod val="50000"/>
                  </a:schemeClr>
                </a:solidFill>
              </a:rPr>
              <a:t>Go ahead //</a:t>
            </a:r>
          </a:p>
          <a:p>
            <a:pPr eaLnBrk="1">
              <a:lnSpc>
                <a:spcPct val="93000"/>
              </a:lnSpc>
              <a:buClr>
                <a:srgbClr val="000000"/>
              </a:buClr>
              <a:buSzPct val="100000"/>
              <a:buFont typeface="Times New Roman" panose="02020603050405020304" pitchFamily="18" charset="0"/>
              <a:buNone/>
              <a:defRPr/>
            </a:pPr>
            <a:endParaRPr lang="en-US" altLang="en-US" sz="2200" dirty="0">
              <a:solidFill>
                <a:schemeClr val="tx1"/>
              </a:solidFill>
            </a:endParaRPr>
          </a:p>
          <a:p>
            <a:pPr eaLnBrk="1">
              <a:lnSpc>
                <a:spcPct val="93000"/>
              </a:lnSpc>
              <a:buClr>
                <a:srgbClr val="000000"/>
              </a:buClr>
              <a:buSzPct val="100000"/>
              <a:buFont typeface="Times New Roman" panose="02020603050405020304" pitchFamily="18" charset="0"/>
              <a:buNone/>
              <a:defRPr/>
            </a:pPr>
            <a:r>
              <a:rPr lang="en-US" altLang="en-US" sz="2200" dirty="0">
                <a:solidFill>
                  <a:srgbClr val="00B0F0"/>
                </a:solidFill>
              </a:rPr>
              <a:t>Uh we have some uh unruly passengers on board so we would like to return to the gate //</a:t>
            </a:r>
          </a:p>
          <a:p>
            <a:pPr eaLnBrk="1">
              <a:lnSpc>
                <a:spcPct val="93000"/>
              </a:lnSpc>
              <a:buClr>
                <a:srgbClr val="000000"/>
              </a:buClr>
              <a:buSzPct val="100000"/>
              <a:buFont typeface="Times New Roman" panose="02020603050405020304" pitchFamily="18" charset="0"/>
              <a:buNone/>
              <a:defRPr/>
            </a:pPr>
            <a:endParaRPr lang="en-US" altLang="en-US" sz="2200" dirty="0">
              <a:solidFill>
                <a:schemeClr val="accent2">
                  <a:lumMod val="50000"/>
                </a:schemeClr>
              </a:solidFill>
            </a:endParaRPr>
          </a:p>
          <a:p>
            <a:pPr eaLnBrk="1">
              <a:lnSpc>
                <a:spcPct val="93000"/>
              </a:lnSpc>
              <a:buClr>
                <a:srgbClr val="000000"/>
              </a:buClr>
              <a:buSzPct val="100000"/>
              <a:buFont typeface="Times New Roman" panose="02020603050405020304" pitchFamily="18" charset="0"/>
              <a:buNone/>
              <a:defRPr/>
            </a:pPr>
            <a:r>
              <a:rPr lang="en-US" altLang="en-US" sz="2200" dirty="0">
                <a:solidFill>
                  <a:schemeClr val="accent2">
                    <a:lumMod val="50000"/>
                  </a:schemeClr>
                </a:solidFill>
              </a:rPr>
              <a:t>Okay / Dove 73E / umm what would like &lt;break&gt; would you like to return to the gate? / that’s fine / taxi down the runway and escape via S4 //</a:t>
            </a:r>
          </a:p>
          <a:p>
            <a:pPr eaLnBrk="1">
              <a:lnSpc>
                <a:spcPct val="93000"/>
              </a:lnSpc>
              <a:buClr>
                <a:srgbClr val="000000"/>
              </a:buClr>
              <a:buSzPct val="100000"/>
              <a:buFont typeface="Times New Roman" panose="02020603050405020304" pitchFamily="18" charset="0"/>
              <a:buNone/>
              <a:defRPr/>
            </a:pPr>
            <a:endParaRPr lang="en-US" altLang="en-US" sz="2200" dirty="0">
              <a:solidFill>
                <a:schemeClr val="tx1"/>
              </a:solidFill>
            </a:endParaRPr>
          </a:p>
          <a:p>
            <a:pPr eaLnBrk="1">
              <a:lnSpc>
                <a:spcPct val="93000"/>
              </a:lnSpc>
              <a:buClr>
                <a:srgbClr val="000000"/>
              </a:buClr>
              <a:buSzPct val="100000"/>
              <a:buFont typeface="Times New Roman" panose="02020603050405020304" pitchFamily="18" charset="0"/>
              <a:buNone/>
              <a:defRPr/>
            </a:pPr>
            <a:r>
              <a:rPr lang="en-US" altLang="en-US" sz="2200" dirty="0">
                <a:solidFill>
                  <a:srgbClr val="00B0F0"/>
                </a:solidFill>
              </a:rPr>
              <a:t>Vacate via S4 / umm Dove 73E / thank you // and Tower / Dove 73E / uh we would like to request uh the police at the gate //</a:t>
            </a:r>
          </a:p>
          <a:p>
            <a:pPr eaLnBrk="1">
              <a:lnSpc>
                <a:spcPct val="93000"/>
              </a:lnSpc>
              <a:buClr>
                <a:srgbClr val="000000"/>
              </a:buClr>
              <a:buSzPct val="100000"/>
              <a:buFont typeface="Times New Roman" panose="02020603050405020304" pitchFamily="18" charset="0"/>
              <a:buNone/>
              <a:defRPr/>
            </a:pPr>
            <a:endParaRPr lang="en-US" altLang="en-US" sz="2200" dirty="0">
              <a:solidFill>
                <a:schemeClr val="tx1"/>
              </a:solidFill>
            </a:endParaRPr>
          </a:p>
          <a:p>
            <a:pPr eaLnBrk="1">
              <a:lnSpc>
                <a:spcPct val="93000"/>
              </a:lnSpc>
              <a:buClr>
                <a:srgbClr val="000000"/>
              </a:buClr>
              <a:buSzPct val="100000"/>
              <a:buFont typeface="Times New Roman" panose="02020603050405020304" pitchFamily="18" charset="0"/>
              <a:buNone/>
              <a:defRPr/>
            </a:pPr>
            <a:r>
              <a:rPr lang="en-US" altLang="en-US" sz="2200" dirty="0">
                <a:solidFill>
                  <a:schemeClr val="accent2">
                    <a:lumMod val="50000"/>
                  </a:schemeClr>
                </a:solidFill>
                <a:cs typeface="Arial"/>
              </a:rPr>
              <a:t>Dove 73E</a:t>
            </a:r>
            <a:r>
              <a:rPr lang="en-US" altLang="en-US" sz="2200" dirty="0">
                <a:solidFill>
                  <a:schemeClr val="accent2">
                    <a:lumMod val="50000"/>
                  </a:schemeClr>
                </a:solidFill>
              </a:rPr>
              <a:t> / that’s copied / we’re working on that //</a:t>
            </a:r>
          </a:p>
          <a:p>
            <a:pPr eaLnBrk="1">
              <a:lnSpc>
                <a:spcPct val="93000"/>
              </a:lnSpc>
              <a:buClr>
                <a:srgbClr val="000000"/>
              </a:buClr>
              <a:buSzPct val="100000"/>
              <a:buFont typeface="Times New Roman" panose="02020603050405020304" pitchFamily="18" charset="0"/>
              <a:buNone/>
              <a:defRPr/>
            </a:pPr>
            <a:r>
              <a:rPr lang="en-US" altLang="en-US" sz="2200" dirty="0">
                <a:solidFill>
                  <a:srgbClr val="00B0F0"/>
                </a:solidFill>
              </a:rPr>
              <a:t>Thank you //</a:t>
            </a:r>
          </a:p>
          <a:p>
            <a:pPr eaLnBrk="1">
              <a:lnSpc>
                <a:spcPct val="93000"/>
              </a:lnSpc>
              <a:buClr>
                <a:srgbClr val="000000"/>
              </a:buClr>
              <a:buSzPct val="100000"/>
              <a:buFont typeface="Times New Roman" panose="02020603050405020304" pitchFamily="18" charset="0"/>
              <a:buNone/>
              <a:defRPr/>
            </a:pPr>
            <a:r>
              <a:rPr lang="en-US" altLang="en-US" sz="2200" dirty="0">
                <a:solidFill>
                  <a:schemeClr val="accent2">
                    <a:lumMod val="50000"/>
                  </a:schemeClr>
                </a:solidFill>
                <a:cs typeface="Arial"/>
              </a:rPr>
              <a:t>Dove 73E </a:t>
            </a:r>
            <a:r>
              <a:rPr lang="en-US" altLang="en-US" sz="2200" dirty="0">
                <a:solidFill>
                  <a:schemeClr val="accent2">
                    <a:lumMod val="50000"/>
                  </a:schemeClr>
                </a:solidFill>
              </a:rPr>
              <a:t>/ we’ve called the police for you / uh contact Ground on 121.705//</a:t>
            </a:r>
          </a:p>
          <a:p>
            <a:pPr eaLnBrk="1">
              <a:lnSpc>
                <a:spcPct val="93000"/>
              </a:lnSpc>
              <a:buClr>
                <a:srgbClr val="000000"/>
              </a:buClr>
              <a:buSzPct val="100000"/>
              <a:buFont typeface="Times New Roman" panose="02020603050405020304" pitchFamily="18" charset="0"/>
              <a:buNone/>
              <a:defRPr/>
            </a:pPr>
            <a:endParaRPr lang="en-US" altLang="en-US" sz="2200" dirty="0">
              <a:solidFill>
                <a:srgbClr val="00B0F0"/>
              </a:solidFill>
            </a:endParaRPr>
          </a:p>
          <a:p>
            <a:pPr eaLnBrk="1">
              <a:lnSpc>
                <a:spcPct val="93000"/>
              </a:lnSpc>
              <a:buClr>
                <a:srgbClr val="000000"/>
              </a:buClr>
              <a:buSzPct val="100000"/>
              <a:buFont typeface="Times New Roman" panose="02020603050405020304" pitchFamily="18" charset="0"/>
              <a:buNone/>
              <a:defRPr/>
            </a:pPr>
            <a:r>
              <a:rPr lang="en-US" altLang="en-US" sz="2200" dirty="0">
                <a:solidFill>
                  <a:srgbClr val="00B0F0"/>
                </a:solidFill>
                <a:cs typeface="Arial"/>
              </a:rPr>
              <a:t>121.705</a:t>
            </a:r>
            <a:r>
              <a:rPr lang="en-US" altLang="en-US" sz="2200" dirty="0">
                <a:solidFill>
                  <a:srgbClr val="00B0F0"/>
                </a:solidFill>
              </a:rPr>
              <a:t> / thank you / Dove 73E//</a:t>
            </a:r>
            <a:r>
              <a:rPr lang="en-US" altLang="en-US" dirty="0">
                <a:solidFill>
                  <a:schemeClr val="tx1"/>
                </a:solidFill>
              </a:rPr>
              <a:t/>
            </a:r>
            <a:br>
              <a:rPr lang="en-US" altLang="en-US" dirty="0">
                <a:solidFill>
                  <a:schemeClr val="tx1"/>
                </a:solidFill>
              </a:rPr>
            </a:br>
            <a:r>
              <a:rPr lang="en-US" altLang="en-US" dirty="0">
                <a:solidFill>
                  <a:schemeClr val="tx1"/>
                </a:solidFill>
              </a:rPr>
              <a:t/>
            </a:r>
            <a:br>
              <a:rPr lang="en-US" altLang="en-US" dirty="0">
                <a:solidFill>
                  <a:schemeClr val="tx1"/>
                </a:solidFill>
              </a:rPr>
            </a:br>
            <a:endParaRPr lang="pt-BR" altLang="en-US" dirty="0">
              <a:solidFill>
                <a:schemeClr val="tx1"/>
              </a:solidFill>
            </a:endParaRPr>
          </a:p>
        </p:txBody>
      </p:sp>
      <p:pic>
        <p:nvPicPr>
          <p:cNvPr id="2" name="Workshop 4_2">
            <a:hlinkClick r:id="" action="ppaction://media"/>
          </p:cNvPr>
          <p:cNvPicPr>
            <a:picLocks noChangeAspect="1"/>
          </p:cNvPicPr>
          <p:nvPr>
            <a:videoFile r:link="rId1"/>
            <p:extLst>
              <p:ext uri="{DAA4B4D4-6D71-4841-9C94-3DE7FCFB9230}">
                <p14:media xmlns:p14="http://schemas.microsoft.com/office/powerpoint/2010/main" xmlns="" r:embed="rId3"/>
              </p:ext>
            </p:extLst>
          </p:nvPr>
        </p:nvPicPr>
        <p:blipFill>
          <a:blip r:embed="rId4" cstate="print"/>
          <a:stretch>
            <a:fillRect/>
          </a:stretch>
        </p:blipFill>
        <p:spPr>
          <a:xfrm>
            <a:off x="6768504" y="6084093"/>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8326"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endCondLst>
                    <p:cond evt="onStopAudio" delay="0">
                      <p:tgtEl>
                        <p:sldTgt/>
                      </p:tgtEl>
                    </p:cond>
                  </p:endCondLst>
                </p:cTn>
                <p:tgtEl>
                  <p:spTgt spid="2"/>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ítulo 1"/>
          <p:cNvSpPr>
            <a:spLocks noGrp="1"/>
          </p:cNvSpPr>
          <p:nvPr>
            <p:ph type="title"/>
          </p:nvPr>
        </p:nvSpPr>
        <p:spPr bwMode="auto">
          <a:xfrm>
            <a:off x="504825" y="303214"/>
            <a:ext cx="8855967" cy="596304"/>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pt-BR" altLang="en-US" sz="3200" b="1" dirty="0" err="1"/>
              <a:t>Have</a:t>
            </a:r>
            <a:r>
              <a:rPr lang="pt-BR" altLang="en-US" sz="3200" b="1" dirty="0"/>
              <a:t> </a:t>
            </a:r>
            <a:r>
              <a:rPr lang="pt-BR" altLang="en-US" sz="3200" b="1" dirty="0" err="1"/>
              <a:t>air-ground</a:t>
            </a:r>
            <a:r>
              <a:rPr lang="pt-BR" altLang="en-US" sz="3200" b="1" dirty="0"/>
              <a:t> communications </a:t>
            </a:r>
            <a:r>
              <a:rPr lang="pt-BR" altLang="en-US" sz="3200" b="1" dirty="0" err="1"/>
              <a:t>improved</a:t>
            </a:r>
            <a:r>
              <a:rPr lang="pt-BR" altLang="en-US" sz="3200" b="1" dirty="0"/>
              <a:t>?</a:t>
            </a:r>
            <a:endParaRPr lang="pt-BR" altLang="en-US" sz="3000" b="1" dirty="0"/>
          </a:p>
        </p:txBody>
      </p:sp>
      <p:sp>
        <p:nvSpPr>
          <p:cNvPr id="24579" name="Espaço Reservado para Conteúdo 2"/>
          <p:cNvSpPr>
            <a:spLocks noGrp="1"/>
          </p:cNvSpPr>
          <p:nvPr>
            <p:ph idx="1"/>
          </p:nvPr>
        </p:nvSpPr>
        <p:spPr bwMode="auto">
          <a:xfrm>
            <a:off x="504825" y="1116013"/>
            <a:ext cx="9071991" cy="5472136"/>
          </a:xfrm>
          <a:ln>
            <a:miter lim="800000"/>
            <a:headEnd/>
            <a:tailEnd/>
          </a:ln>
        </p:spPr>
        <p:txBody>
          <a:bodyPr vert="horz" wrap="square" lIns="91440" tIns="45720" rIns="91440" bIns="45720" numCol="1" anchor="t" anchorCtr="0" compatLnSpc="1">
            <a:prstTxWarp prst="textNoShape">
              <a:avLst/>
            </a:prstTxWarp>
          </a:bodyPr>
          <a:lstStyle/>
          <a:p>
            <a:pPr>
              <a:lnSpc>
                <a:spcPct val="150000"/>
              </a:lnSpc>
              <a:buFont typeface="Times New Roman" panose="02020603050405020304" pitchFamily="18" charset="0"/>
              <a:buNone/>
              <a:defRPr/>
            </a:pPr>
            <a:r>
              <a:rPr lang="en-US" dirty="0">
                <a:solidFill>
                  <a:schemeClr val="tx1"/>
                </a:solidFill>
              </a:rPr>
              <a:t>Are these communications effective?</a:t>
            </a:r>
          </a:p>
          <a:p>
            <a:pPr>
              <a:lnSpc>
                <a:spcPct val="100000"/>
              </a:lnSpc>
              <a:buFont typeface="Times New Roman" panose="02020603050405020304" pitchFamily="18" charset="0"/>
              <a:buNone/>
              <a:defRPr/>
            </a:pPr>
            <a:r>
              <a:rPr lang="en-US" dirty="0">
                <a:solidFill>
                  <a:schemeClr val="tx1"/>
                </a:solidFill>
              </a:rPr>
              <a:t>		Have the LPRs increased native speakers’ 	awareness of the needs of non-native English 	pilots &amp; ATCOs?</a:t>
            </a:r>
          </a:p>
          <a:p>
            <a:pPr>
              <a:lnSpc>
                <a:spcPct val="150000"/>
              </a:lnSpc>
              <a:buFont typeface="Times New Roman" panose="02020603050405020304" pitchFamily="18" charset="0"/>
              <a:buNone/>
              <a:defRPr/>
            </a:pPr>
            <a:r>
              <a:rPr lang="en-US" dirty="0">
                <a:solidFill>
                  <a:schemeClr val="tx1"/>
                </a:solidFill>
              </a:rPr>
              <a:t>Is phraseology being overshadowed?</a:t>
            </a:r>
          </a:p>
          <a:p>
            <a:pPr>
              <a:lnSpc>
                <a:spcPct val="100000"/>
              </a:lnSpc>
              <a:buFont typeface="Times New Roman" panose="02020603050405020304" pitchFamily="18" charset="0"/>
              <a:buNone/>
              <a:defRPr/>
            </a:pPr>
            <a:r>
              <a:rPr lang="en-US" dirty="0">
                <a:solidFill>
                  <a:schemeClr val="tx1"/>
                </a:solidFill>
              </a:rPr>
              <a:t>			How effective is communication among 				personnel with varying proficiency levels?</a:t>
            </a:r>
            <a:endParaRPr lang="pt-BR"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box(in)">
                                      <p:cBhvr>
                                        <p:cTn id="7" dur="500"/>
                                        <p:tgtEl>
                                          <p:spTgt spid="245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Effect transition="in" filter="box(in)">
                                      <p:cBhvr>
                                        <p:cTn id="12" dur="500"/>
                                        <p:tgtEl>
                                          <p:spTgt spid="2457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24579">
                                            <p:txEl>
                                              <p:pRg st="2" end="2"/>
                                            </p:txEl>
                                          </p:spTgt>
                                        </p:tgtEl>
                                        <p:attrNameLst>
                                          <p:attrName>style.visibility</p:attrName>
                                        </p:attrNameLst>
                                      </p:cBhvr>
                                      <p:to>
                                        <p:strVal val="visible"/>
                                      </p:to>
                                    </p:set>
                                    <p:animEffect transition="in" filter="box(in)">
                                      <p:cBhvr>
                                        <p:cTn id="17" dur="500"/>
                                        <p:tgtEl>
                                          <p:spTgt spid="2457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24579">
                                            <p:txEl>
                                              <p:pRg st="3" end="3"/>
                                            </p:txEl>
                                          </p:spTgt>
                                        </p:tgtEl>
                                        <p:attrNameLst>
                                          <p:attrName>style.visibility</p:attrName>
                                        </p:attrNameLst>
                                      </p:cBhvr>
                                      <p:to>
                                        <p:strVal val="visible"/>
                                      </p:to>
                                    </p:set>
                                    <p:animEffect transition="in" filter="box(in)">
                                      <p:cBhvr>
                                        <p:cTn id="22" dur="500"/>
                                        <p:tgtEl>
                                          <p:spTgt spid="245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sz="2800" dirty="0">
                <a:cs typeface="Arial"/>
              </a:rPr>
              <a:t>Word Cloud</a:t>
            </a:r>
          </a:p>
        </p:txBody>
      </p:sp>
      <p:pic>
        <p:nvPicPr>
          <p:cNvPr id="1026" name="Picture 2" descr="C:\Users\Patrícia\Documents\eventos patty\GEIA 2017\word cloud geia 2017 2.PNG"/>
          <p:cNvPicPr>
            <a:picLocks noChangeAspect="1" noChangeArrowheads="1"/>
          </p:cNvPicPr>
          <p:nvPr/>
        </p:nvPicPr>
        <p:blipFill>
          <a:blip r:embed="rId3"/>
          <a:srcRect/>
          <a:stretch>
            <a:fillRect/>
          </a:stretch>
        </p:blipFill>
        <p:spPr bwMode="auto">
          <a:xfrm>
            <a:off x="1876425" y="1179513"/>
            <a:ext cx="6326188" cy="5200650"/>
          </a:xfrm>
          <a:prstGeom prst="rect">
            <a:avLst/>
          </a:prstGeom>
          <a:noFill/>
        </p:spPr>
      </p:pic>
    </p:spTree>
    <p:extLst>
      <p:ext uri="{BB962C8B-B14F-4D97-AF65-F5344CB8AC3E}">
        <p14:creationId xmlns:p14="http://schemas.microsoft.com/office/powerpoint/2010/main" xmlns="" val="41300101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4825" y="303214"/>
            <a:ext cx="9072563" cy="740320"/>
          </a:xfrm>
        </p:spPr>
        <p:txBody>
          <a:bodyPr/>
          <a:lstStyle/>
          <a:p>
            <a:r>
              <a:rPr lang="en-US" sz="3200" dirty="0"/>
              <a:t>Aviation language competences (Mell, 2004)</a:t>
            </a:r>
            <a:endParaRPr lang="en-US" dirty="0"/>
          </a:p>
        </p:txBody>
      </p:sp>
      <p:sp>
        <p:nvSpPr>
          <p:cNvPr id="3" name="Espaço Reservado para Conteúdo 2"/>
          <p:cNvSpPr>
            <a:spLocks noGrp="1"/>
          </p:cNvSpPr>
          <p:nvPr>
            <p:ph idx="1"/>
          </p:nvPr>
        </p:nvSpPr>
        <p:spPr>
          <a:xfrm>
            <a:off x="359792" y="1258880"/>
            <a:ext cx="9217596" cy="5493668"/>
          </a:xfrm>
        </p:spPr>
        <p:txBody>
          <a:bodyPr/>
          <a:lstStyle/>
          <a:p>
            <a:pPr marL="0" indent="0">
              <a:lnSpc>
                <a:spcPct val="150000"/>
              </a:lnSpc>
              <a:buNone/>
            </a:pPr>
            <a:r>
              <a:rPr lang="en-US" sz="2000" dirty="0"/>
              <a:t>1) triggering actions: orders, requests and offers to act, advice, permission/approval, undertakings; </a:t>
            </a:r>
          </a:p>
          <a:p>
            <a:pPr marL="0" indent="0">
              <a:lnSpc>
                <a:spcPct val="150000"/>
              </a:lnSpc>
              <a:buNone/>
            </a:pPr>
            <a:r>
              <a:rPr lang="en-US" sz="2000" dirty="0"/>
              <a:t>2) sharing information: present states/actions/events; future states / actions /events; immediate or recent past states/actions/events; past states/actions/events; necessity; feasibility/capacity; </a:t>
            </a:r>
          </a:p>
          <a:p>
            <a:pPr marL="0" indent="0">
              <a:lnSpc>
                <a:spcPct val="150000"/>
              </a:lnSpc>
              <a:buNone/>
            </a:pPr>
            <a:r>
              <a:rPr lang="en-US" sz="2000" dirty="0"/>
              <a:t>3) managing the pilot-controller relationship: greetings, thanks, satisfaction/complaint, reprimand, concern/reassurance, apologies; </a:t>
            </a:r>
          </a:p>
          <a:p>
            <a:pPr marL="0" indent="0">
              <a:lnSpc>
                <a:spcPct val="150000"/>
              </a:lnSpc>
              <a:buNone/>
            </a:pPr>
            <a:r>
              <a:rPr lang="en-US" sz="2000" dirty="0"/>
              <a:t>4) managing the dialogue: opening/closing, (self-) correction, readback, acknowledgement, checking, repetition, (dis-) confirmation, clarification, relaying. </a:t>
            </a:r>
          </a:p>
          <a:p>
            <a:pPr marL="0" indent="0">
              <a:buNone/>
            </a:pPr>
            <a:endParaRPr lang="en-US" dirty="0"/>
          </a:p>
        </p:txBody>
      </p:sp>
      <p:sp>
        <p:nvSpPr>
          <p:cNvPr id="5" name="Retângulo: Cantos Arredondados 4"/>
          <p:cNvSpPr/>
          <p:nvPr/>
        </p:nvSpPr>
        <p:spPr bwMode="auto">
          <a:xfrm>
            <a:off x="3600152" y="1239040"/>
            <a:ext cx="2232248" cy="576064"/>
          </a:xfrm>
          <a:prstGeom prst="roundRect">
            <a:avLst/>
          </a:prstGeom>
          <a:noFill/>
          <a:ln>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3200" b="0" i="0" u="none" strike="noStrike" cap="none" normalizeH="0" baseline="0">
              <a:ln>
                <a:noFill/>
              </a:ln>
              <a:solidFill>
                <a:schemeClr val="bg1"/>
              </a:solidFill>
              <a:effectLst/>
              <a:latin typeface="Arial" charset="0"/>
              <a:cs typeface="Arial Unicode MS" pitchFamily="32" charset="0"/>
            </a:endParaRPr>
          </a:p>
        </p:txBody>
      </p:sp>
      <p:sp>
        <p:nvSpPr>
          <p:cNvPr id="6" name="Retângulo: Cantos Arredondados 5"/>
          <p:cNvSpPr/>
          <p:nvPr/>
        </p:nvSpPr>
        <p:spPr bwMode="auto">
          <a:xfrm>
            <a:off x="6408464" y="2339677"/>
            <a:ext cx="2664296" cy="576064"/>
          </a:xfrm>
          <a:prstGeom prst="roundRect">
            <a:avLst/>
          </a:prstGeom>
          <a:noFill/>
          <a:ln>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3200" b="0" i="0" u="none" strike="noStrike" cap="none" normalizeH="0" baseline="0">
              <a:ln>
                <a:noFill/>
              </a:ln>
              <a:solidFill>
                <a:schemeClr val="bg1"/>
              </a:solidFill>
              <a:effectLst/>
              <a:latin typeface="Arial" charset="0"/>
              <a:cs typeface="Arial Unicode MS" pitchFamily="32" charset="0"/>
            </a:endParaRPr>
          </a:p>
        </p:txBody>
      </p:sp>
      <p:sp>
        <p:nvSpPr>
          <p:cNvPr id="7" name="Retângulo: Cantos Arredondados 6"/>
          <p:cNvSpPr/>
          <p:nvPr/>
        </p:nvSpPr>
        <p:spPr bwMode="auto">
          <a:xfrm>
            <a:off x="4032200" y="3275781"/>
            <a:ext cx="2376264" cy="648072"/>
          </a:xfrm>
          <a:prstGeom prst="roundRect">
            <a:avLst/>
          </a:prstGeom>
          <a:noFill/>
          <a:ln>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3200" b="0" i="0" u="none" strike="noStrike" cap="none" normalizeH="0" baseline="0">
              <a:ln>
                <a:noFill/>
              </a:ln>
              <a:solidFill>
                <a:schemeClr val="bg1"/>
              </a:solidFill>
              <a:effectLst/>
              <a:latin typeface="Arial" charset="0"/>
              <a:cs typeface="Arial Unicode MS" pitchFamily="32" charset="0"/>
            </a:endParaRPr>
          </a:p>
        </p:txBody>
      </p:sp>
      <p:sp>
        <p:nvSpPr>
          <p:cNvPr id="8" name="Retângulo: Cantos Arredondados 7"/>
          <p:cNvSpPr/>
          <p:nvPr/>
        </p:nvSpPr>
        <p:spPr bwMode="auto">
          <a:xfrm>
            <a:off x="719832" y="2483693"/>
            <a:ext cx="2304256" cy="432048"/>
          </a:xfrm>
          <a:prstGeom prst="roundRect">
            <a:avLst/>
          </a:prstGeom>
          <a:noFill/>
          <a:ln>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3200" b="0" i="0" u="none" strike="noStrike" cap="none" normalizeH="0" baseline="0">
              <a:ln>
                <a:noFill/>
              </a:ln>
              <a:solidFill>
                <a:schemeClr val="bg1"/>
              </a:solidFill>
              <a:effectLst/>
              <a:latin typeface="Arial" charset="0"/>
              <a:cs typeface="Arial Unicode MS" pitchFamily="32" charset="0"/>
            </a:endParaRPr>
          </a:p>
        </p:txBody>
      </p:sp>
    </p:spTree>
    <p:extLst>
      <p:ext uri="{BB962C8B-B14F-4D97-AF65-F5344CB8AC3E}">
        <p14:creationId xmlns:p14="http://schemas.microsoft.com/office/powerpoint/2010/main" xmlns="" val="885269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a:t>Communicative functions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484530558"/>
              </p:ext>
            </p:extLst>
          </p:nvPr>
        </p:nvGraphicFramePr>
        <p:xfrm>
          <a:off x="253966" y="993755"/>
          <a:ext cx="4893278" cy="335985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extLst>
              <p:ext uri="{D42A27DB-BD31-4B8C-83A1-F6EECF244321}">
                <p14:modId xmlns:p14="http://schemas.microsoft.com/office/powerpoint/2010/main" xmlns="" val="18720157"/>
              </p:ext>
            </p:extLst>
          </p:nvPr>
        </p:nvGraphicFramePr>
        <p:xfrm>
          <a:off x="4968874" y="1065193"/>
          <a:ext cx="4451809" cy="327585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p:nvPr>
            <p:extLst>
              <p:ext uri="{D42A27DB-BD31-4B8C-83A1-F6EECF244321}">
                <p14:modId xmlns:p14="http://schemas.microsoft.com/office/powerpoint/2010/main" xmlns="" val="2094751869"/>
              </p:ext>
            </p:extLst>
          </p:nvPr>
        </p:nvGraphicFramePr>
        <p:xfrm>
          <a:off x="4897436" y="4065589"/>
          <a:ext cx="4787794" cy="274388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p:nvPr>
            <p:extLst>
              <p:ext uri="{D42A27DB-BD31-4B8C-83A1-F6EECF244321}">
                <p14:modId xmlns:p14="http://schemas.microsoft.com/office/powerpoint/2010/main" xmlns="" val="1893139811"/>
              </p:ext>
            </p:extLst>
          </p:nvPr>
        </p:nvGraphicFramePr>
        <p:xfrm>
          <a:off x="325404" y="3994151"/>
          <a:ext cx="5039783" cy="307986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xmlns="" val="40140029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ítulo 1"/>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pt-BR" altLang="en-US" sz="2800" dirty="0" err="1">
                <a:cs typeface="Arial"/>
              </a:rPr>
              <a:t>References</a:t>
            </a:r>
            <a:endParaRPr lang="pt-BR" altLang="en-US" sz="2800" dirty="0">
              <a:latin typeface="Arial"/>
              <a:cs typeface="Arial"/>
            </a:endParaRPr>
          </a:p>
        </p:txBody>
      </p:sp>
      <p:sp>
        <p:nvSpPr>
          <p:cNvPr id="2" name="TextBox 1"/>
          <p:cNvSpPr txBox="1"/>
          <p:nvPr/>
        </p:nvSpPr>
        <p:spPr>
          <a:xfrm>
            <a:off x="3652334" y="3527464"/>
            <a:ext cx="2743200" cy="457200"/>
          </a:xfrm>
          <a:prstGeom prst="rect">
            <a:avLst/>
          </a:prstGeom>
        </p:spPr>
        <p:txBody>
          <a:bodyPr rtlCol="0">
            <a:spAutoFit/>
          </a:bodyPr>
          <a:lstStyle/>
          <a:p>
            <a:pPr algn="ctr"/>
            <a:r>
              <a:rPr lang="en-US" dirty="0"/>
              <a:t>Click to add text</a:t>
            </a:r>
            <a:endParaRPr lang="en-US"/>
          </a:p>
        </p:txBody>
      </p:sp>
      <p:sp>
        <p:nvSpPr>
          <p:cNvPr id="5" name="Content Placeholder 4"/>
          <p:cNvSpPr>
            <a:spLocks noGrp="1"/>
          </p:cNvSpPr>
          <p:nvPr>
            <p:ph idx="1"/>
          </p:nvPr>
        </p:nvSpPr>
        <p:spPr>
          <a:xfrm>
            <a:off x="600138" y="1114425"/>
            <a:ext cx="9072563" cy="4989512"/>
          </a:xfrm>
        </p:spPr>
        <p:txBody>
          <a:bodyPr anchor="t"/>
          <a:lstStyle/>
          <a:p>
            <a:r>
              <a:rPr lang="en-US" sz="2000" b="1" dirty="0">
                <a:solidFill>
                  <a:schemeClr val="tx1"/>
                </a:solidFill>
                <a:latin typeface="Arial"/>
                <a:cs typeface="Arial"/>
              </a:rPr>
              <a:t>Air China</a:t>
            </a:r>
            <a:r>
              <a:rPr lang="en-US" sz="2000" dirty="0">
                <a:solidFill>
                  <a:schemeClr val="tx1"/>
                </a:solidFill>
                <a:latin typeface="Arial"/>
                <a:cs typeface="Arial"/>
              </a:rPr>
              <a:t>: https://youtu.be/3AFv48IWhJw</a:t>
            </a:r>
          </a:p>
          <a:p>
            <a:r>
              <a:rPr lang="en-US" sz="2000" b="1" dirty="0">
                <a:solidFill>
                  <a:schemeClr val="tx1"/>
                </a:solidFill>
                <a:latin typeface="Arial"/>
                <a:cs typeface="Arial"/>
              </a:rPr>
              <a:t>Audio 1: </a:t>
            </a:r>
            <a:r>
              <a:rPr lang="en-US" sz="2000" dirty="0">
                <a:solidFill>
                  <a:schemeClr val="tx1"/>
                </a:solidFill>
              </a:rPr>
              <a:t>https://www.youtube.com/watch?v=687JBoMCWpI&amp;t=217s</a:t>
            </a:r>
          </a:p>
          <a:p>
            <a:r>
              <a:rPr lang="en-US" sz="2000" b="1" dirty="0">
                <a:solidFill>
                  <a:schemeClr val="tx1"/>
                </a:solidFill>
              </a:rPr>
              <a:t>Audio 2</a:t>
            </a:r>
            <a:r>
              <a:rPr lang="en-US" sz="2000" dirty="0">
                <a:solidFill>
                  <a:schemeClr val="tx1"/>
                </a:solidFill>
              </a:rPr>
              <a:t>: https://www.youtube.com/watch?v=G_GHpPMB2yo</a:t>
            </a:r>
            <a:endParaRPr lang="en-US" sz="2000" dirty="0">
              <a:solidFill>
                <a:schemeClr val="tx1"/>
              </a:solidFill>
              <a:latin typeface="Arial"/>
              <a:cs typeface="Arial"/>
              <a:hlinkClick r:id="rId3"/>
            </a:endParaRPr>
          </a:p>
          <a:p>
            <a:r>
              <a:rPr lang="en-US" sz="2000" b="1" dirty="0">
                <a:solidFill>
                  <a:schemeClr val="tx1"/>
                </a:solidFill>
                <a:latin typeface="Arial"/>
                <a:cs typeface="Arial"/>
              </a:rPr>
              <a:t>Audio 3: </a:t>
            </a:r>
            <a:r>
              <a:rPr lang="en-US" sz="2000" dirty="0"/>
              <a:t>https://www.youtube.com/watch?v=bO8oJhtORuk</a:t>
            </a:r>
          </a:p>
          <a:p>
            <a:r>
              <a:rPr lang="en-US" sz="2000" b="1" dirty="0">
                <a:solidFill>
                  <a:schemeClr val="tx1"/>
                </a:solidFill>
                <a:cs typeface="Arial"/>
              </a:rPr>
              <a:t>Audio 4</a:t>
            </a:r>
            <a:r>
              <a:rPr lang="en-US" sz="2000" dirty="0">
                <a:solidFill>
                  <a:schemeClr val="tx1"/>
                </a:solidFill>
                <a:cs typeface="Arial"/>
              </a:rPr>
              <a:t>: https://www.youtube.com/watch?v=BZIP1-hFRW4&amp;t=118s</a:t>
            </a:r>
            <a:endParaRPr lang="en-US" sz="2000" strike="sngStrike" dirty="0">
              <a:solidFill>
                <a:schemeClr val="tx1"/>
              </a:solidFill>
              <a:latin typeface="Arial"/>
              <a:cs typeface="Arial"/>
            </a:endParaRPr>
          </a:p>
          <a:p>
            <a:r>
              <a:rPr lang="en-US" sz="2000" b="1" dirty="0"/>
              <a:t>Mell</a:t>
            </a:r>
            <a:r>
              <a:rPr lang="en-US" sz="2000" dirty="0"/>
              <a:t>, J. (2004). Specific purpose language teaching and aviation language competencies. Proceedings from </a:t>
            </a:r>
            <a:r>
              <a:rPr lang="en-US" sz="2000" i="1" dirty="0"/>
              <a:t>ICAO Aviation Language Symposium.</a:t>
            </a:r>
            <a:endParaRPr lang="en-US" sz="2000" dirty="0">
              <a:solidFill>
                <a:schemeClr val="tx1"/>
              </a:solidFill>
              <a:latin typeface="Arial"/>
              <a:cs typeface="Arial"/>
            </a:endParaRPr>
          </a:p>
          <a:p>
            <a:r>
              <a:rPr lang="en-US" sz="2000" b="1" dirty="0" err="1">
                <a:solidFill>
                  <a:schemeClr val="tx1"/>
                </a:solidFill>
                <a:latin typeface="Arial"/>
                <a:cs typeface="Arial"/>
              </a:rPr>
              <a:t>WordSmith</a:t>
            </a:r>
            <a:r>
              <a:rPr lang="en-US" sz="2000" b="1" dirty="0">
                <a:solidFill>
                  <a:schemeClr val="tx1"/>
                </a:solidFill>
                <a:latin typeface="Arial"/>
                <a:cs typeface="Arial"/>
              </a:rPr>
              <a:t> Tools</a:t>
            </a:r>
            <a:r>
              <a:rPr lang="en-US" sz="2000" dirty="0">
                <a:solidFill>
                  <a:schemeClr val="tx1"/>
                </a:solidFill>
                <a:latin typeface="Arial"/>
                <a:cs typeface="Arial"/>
              </a:rPr>
              <a:t>: http://www.lexically.net/wordsmith/ </a:t>
            </a:r>
          </a:p>
          <a:p>
            <a:r>
              <a:rPr lang="en-US" sz="2000" b="1" dirty="0">
                <a:solidFill>
                  <a:schemeClr val="tx1"/>
                </a:solidFill>
                <a:cs typeface="Arial"/>
              </a:rPr>
              <a:t>Word Clouds</a:t>
            </a:r>
            <a:r>
              <a:rPr lang="en-US" sz="2000" dirty="0">
                <a:solidFill>
                  <a:schemeClr val="tx1"/>
                </a:solidFill>
                <a:cs typeface="Arial"/>
              </a:rPr>
              <a:t>: http://www.wordclouds.com</a:t>
            </a:r>
            <a:r>
              <a:rPr lang="en-US" dirty="0">
                <a:solidFill>
                  <a:schemeClr val="tx1"/>
                </a:solidFill>
                <a:cs typeface="Arial"/>
              </a:rPr>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tângulo 4"/>
          <p:cNvSpPr>
            <a:spLocks noChangeArrowheads="1"/>
          </p:cNvSpPr>
          <p:nvPr/>
        </p:nvSpPr>
        <p:spPr bwMode="auto">
          <a:xfrm>
            <a:off x="754063" y="779463"/>
            <a:ext cx="8501062" cy="1643062"/>
          </a:xfrm>
          <a:prstGeom prst="rect">
            <a:avLst/>
          </a:prstGeom>
          <a:solidFill>
            <a:srgbClr val="00B8FF"/>
          </a:solidFill>
          <a:ln w="9525" algn="ctr">
            <a:solidFill>
              <a:schemeClr val="tx1"/>
            </a:solidFill>
            <a:round/>
            <a:headEnd/>
            <a:tailEnd/>
          </a:ln>
        </p:spPr>
        <p:txBody>
          <a:bodyPr/>
          <a:lstStyle/>
          <a:p>
            <a:pPr eaLnBrk="1">
              <a:lnSpc>
                <a:spcPct val="93000"/>
              </a:lnSpc>
              <a:buClr>
                <a:srgbClr val="000000"/>
              </a:buClr>
              <a:buSzPct val="100000"/>
              <a:buFont typeface="Times New Roman" panose="02020603050405020304" pitchFamily="18" charset="0"/>
              <a:buNone/>
            </a:pPr>
            <a:endParaRPr lang="pt-BR" altLang="en-US"/>
          </a:p>
        </p:txBody>
      </p:sp>
      <p:pic>
        <p:nvPicPr>
          <p:cNvPr id="5123" name="Picture 1"/>
          <p:cNvPicPr>
            <a:picLocks noChangeAspect="1" noChangeArrowheads="1"/>
          </p:cNvPicPr>
          <p:nvPr/>
        </p:nvPicPr>
        <p:blipFill>
          <a:blip r:embed="rId3">
            <a:lum bright="34000" contrast="-70000"/>
            <a:extLst>
              <a:ext uri="{28A0092B-C50C-407E-A947-70E740481C1C}">
                <a14:useLocalDpi xmlns:a14="http://schemas.microsoft.com/office/drawing/2010/main" xmlns="" val="0"/>
              </a:ext>
            </a:extLst>
          </a:blip>
          <a:srcRect/>
          <a:stretch>
            <a:fillRect/>
          </a:stretch>
        </p:blipFill>
        <p:spPr bwMode="auto">
          <a:xfrm>
            <a:off x="0" y="0"/>
            <a:ext cx="10080625" cy="7559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3" name="Título 1"/>
          <p:cNvSpPr txBox="1">
            <a:spLocks/>
          </p:cNvSpPr>
          <p:nvPr/>
        </p:nvSpPr>
        <p:spPr>
          <a:xfrm>
            <a:off x="682625" y="779463"/>
            <a:ext cx="8569325" cy="1620837"/>
          </a:xfrm>
          <a:prstGeom prst="rect">
            <a:avLst/>
          </a:prstGeom>
        </p:spPr>
        <p:txBody>
          <a:bodyPr/>
          <a:lstStyle/>
          <a:p>
            <a:pPr algn="ctr">
              <a:lnSpc>
                <a:spcPct val="93000"/>
              </a:lnSpc>
              <a:buClr>
                <a:srgbClr val="000000"/>
              </a:buClr>
              <a:buSzPct val="100000"/>
              <a:buFont typeface="Times New Roman" panose="02020603050405020304" pitchFamily="18" charset="0"/>
              <a:buNone/>
              <a:defRPr/>
            </a:pPr>
            <a:r>
              <a:rPr lang="en-US" sz="4400" kern="0" dirty="0">
                <a:solidFill>
                  <a:srgbClr val="000000"/>
                </a:solidFill>
                <a:latin typeface="+mj-lt"/>
                <a:cs typeface="+mj-cs"/>
              </a:rPr>
              <a:t> </a:t>
            </a:r>
            <a:r>
              <a:rPr lang="en-US" sz="4400" b="1" kern="0" dirty="0">
                <a:solidFill>
                  <a:srgbClr val="000000"/>
                </a:solidFill>
                <a:latin typeface="+mj-lt"/>
                <a:cs typeface="+mj-cs"/>
              </a:rPr>
              <a:t>Are the LPRs focusing on ‘real life’ communication issues?</a:t>
            </a:r>
          </a:p>
          <a:p>
            <a:pPr algn="ctr">
              <a:lnSpc>
                <a:spcPct val="93000"/>
              </a:lnSpc>
              <a:buClr>
                <a:srgbClr val="000000"/>
              </a:buClr>
              <a:buSzPct val="100000"/>
              <a:buFont typeface="Times New Roman" panose="02020603050405020304" pitchFamily="18" charset="0"/>
              <a:buNone/>
              <a:defRPr/>
            </a:pPr>
            <a:r>
              <a:rPr lang="en-US" sz="4400" b="1" kern="0" dirty="0">
                <a:solidFill>
                  <a:srgbClr val="000000"/>
                </a:solidFill>
                <a:latin typeface="+mj-lt"/>
                <a:cs typeface="+mj-cs"/>
              </a:rPr>
              <a:t> </a:t>
            </a:r>
            <a:r>
              <a:rPr lang="en-US" b="1" i="1" kern="0" dirty="0">
                <a:solidFill>
                  <a:srgbClr val="000000"/>
                </a:solidFill>
                <a:latin typeface="+mj-lt"/>
                <a:cs typeface="+mj-cs"/>
              </a:rPr>
              <a:t>Some insights from communication analysis </a:t>
            </a:r>
            <a:r>
              <a:rPr lang="en-US" b="1" i="1" kern="0" dirty="0" err="1">
                <a:solidFill>
                  <a:srgbClr val="000000"/>
                </a:solidFill>
                <a:latin typeface="+mj-lt"/>
                <a:cs typeface="+mj-cs"/>
              </a:rPr>
              <a:t>throught</a:t>
            </a:r>
            <a:r>
              <a:rPr lang="en-US" b="1" i="1" kern="0" dirty="0">
                <a:solidFill>
                  <a:srgbClr val="000000"/>
                </a:solidFill>
                <a:latin typeface="+mj-lt"/>
                <a:cs typeface="+mj-cs"/>
              </a:rPr>
              <a:t> Corpus Linguistics</a:t>
            </a:r>
            <a:endParaRPr lang="pt-BR" sz="4400" b="1" i="1" kern="0" dirty="0">
              <a:solidFill>
                <a:srgbClr val="000000"/>
              </a:solidFill>
              <a:latin typeface="+mj-lt"/>
              <a:cs typeface="+mj-cs"/>
            </a:endParaRPr>
          </a:p>
        </p:txBody>
      </p:sp>
      <p:sp>
        <p:nvSpPr>
          <p:cNvPr id="4" name="Subtítulo 2"/>
          <p:cNvSpPr txBox="1">
            <a:spLocks/>
          </p:cNvSpPr>
          <p:nvPr/>
        </p:nvSpPr>
        <p:spPr>
          <a:xfrm>
            <a:off x="682625" y="4283893"/>
            <a:ext cx="7596956" cy="2584045"/>
          </a:xfrm>
          <a:prstGeom prst="rect">
            <a:avLst/>
          </a:prstGeom>
        </p:spPr>
        <p:txBody>
          <a:bodyPr/>
          <a:lstStyle/>
          <a:p>
            <a:pPr marL="342900" indent="-342900" algn="ctr">
              <a:lnSpc>
                <a:spcPct val="93000"/>
              </a:lnSpc>
              <a:spcAft>
                <a:spcPts val="1413"/>
              </a:spcAft>
              <a:buClr>
                <a:srgbClr val="000000"/>
              </a:buClr>
              <a:buSzPct val="100000"/>
              <a:buFont typeface="Times New Roman" panose="02020603050405020304" pitchFamily="18" charset="0"/>
              <a:buNone/>
              <a:defRPr/>
            </a:pPr>
            <a:r>
              <a:rPr lang="pt-BR" b="1" kern="0" dirty="0">
                <a:solidFill>
                  <a:srgbClr val="000000"/>
                </a:solidFill>
                <a:latin typeface="+mn-lt"/>
                <a:cs typeface="+mn-cs"/>
              </a:rPr>
              <a:t>Malila Carvalho de Almeida Prado </a:t>
            </a:r>
          </a:p>
          <a:p>
            <a:pPr marL="342900" indent="-342900" algn="ctr">
              <a:lnSpc>
                <a:spcPct val="93000"/>
              </a:lnSpc>
              <a:spcAft>
                <a:spcPts val="1413"/>
              </a:spcAft>
              <a:buClr>
                <a:srgbClr val="000000"/>
              </a:buClr>
              <a:buSzPct val="100000"/>
              <a:buFont typeface="Times New Roman" panose="02020603050405020304" pitchFamily="18" charset="0"/>
              <a:buNone/>
              <a:defRPr/>
            </a:pPr>
            <a:r>
              <a:rPr lang="pt-BR" sz="2400" b="1" kern="0" dirty="0" err="1">
                <a:solidFill>
                  <a:srgbClr val="000000"/>
                </a:solidFill>
                <a:latin typeface="+mn-lt"/>
                <a:cs typeface="+mn-cs"/>
              </a:rPr>
              <a:t>University</a:t>
            </a:r>
            <a:r>
              <a:rPr lang="pt-BR" sz="2400" b="1" kern="0" dirty="0">
                <a:solidFill>
                  <a:srgbClr val="000000"/>
                </a:solidFill>
                <a:latin typeface="+mn-lt"/>
                <a:cs typeface="+mn-cs"/>
              </a:rPr>
              <a:t> </a:t>
            </a:r>
            <a:r>
              <a:rPr lang="pt-BR" sz="2400" b="1" kern="0" dirty="0" err="1">
                <a:solidFill>
                  <a:srgbClr val="000000"/>
                </a:solidFill>
                <a:latin typeface="+mn-lt"/>
                <a:cs typeface="+mn-cs"/>
              </a:rPr>
              <a:t>of</a:t>
            </a:r>
            <a:r>
              <a:rPr lang="pt-BR" sz="2400" b="1" kern="0" dirty="0">
                <a:solidFill>
                  <a:srgbClr val="000000"/>
                </a:solidFill>
                <a:latin typeface="+mn-lt"/>
                <a:cs typeface="+mn-cs"/>
              </a:rPr>
              <a:t> </a:t>
            </a:r>
            <a:r>
              <a:rPr lang="pt-BR" sz="2400" b="1" kern="0" dirty="0" err="1">
                <a:solidFill>
                  <a:srgbClr val="000000"/>
                </a:solidFill>
                <a:latin typeface="+mn-lt"/>
                <a:cs typeface="+mn-cs"/>
              </a:rPr>
              <a:t>Sao</a:t>
            </a:r>
            <a:r>
              <a:rPr lang="pt-BR" sz="2400" b="1" kern="0" dirty="0">
                <a:solidFill>
                  <a:srgbClr val="000000"/>
                </a:solidFill>
                <a:latin typeface="+mn-lt"/>
                <a:cs typeface="+mn-cs"/>
              </a:rPr>
              <a:t> Paulo</a:t>
            </a:r>
            <a:endParaRPr lang="pt-BR" sz="3000" b="1" kern="0" dirty="0">
              <a:solidFill>
                <a:srgbClr val="000000"/>
              </a:solidFill>
              <a:latin typeface="+mn-lt"/>
              <a:cs typeface="+mn-cs"/>
            </a:endParaRPr>
          </a:p>
          <a:p>
            <a:pPr marL="342900" indent="-342900" algn="ctr">
              <a:lnSpc>
                <a:spcPct val="93000"/>
              </a:lnSpc>
              <a:spcAft>
                <a:spcPts val="1413"/>
              </a:spcAft>
              <a:buClr>
                <a:srgbClr val="000000"/>
              </a:buClr>
              <a:buSzPct val="100000"/>
              <a:buFont typeface="Times New Roman" panose="02020603050405020304" pitchFamily="18" charset="0"/>
              <a:buNone/>
              <a:defRPr/>
            </a:pPr>
            <a:endParaRPr lang="pt-BR" kern="0" dirty="0">
              <a:solidFill>
                <a:srgbClr val="000000"/>
              </a:solidFill>
              <a:latin typeface="+mn-lt"/>
              <a:cs typeface="+mn-cs"/>
            </a:endParaRPr>
          </a:p>
          <a:p>
            <a:pPr marL="342900" indent="-342900" algn="ctr">
              <a:lnSpc>
                <a:spcPct val="93000"/>
              </a:lnSpc>
              <a:spcAft>
                <a:spcPts val="1413"/>
              </a:spcAft>
              <a:buClr>
                <a:srgbClr val="000000"/>
              </a:buClr>
              <a:buSzPct val="100000"/>
              <a:buFont typeface="Times New Roman" panose="02020603050405020304" pitchFamily="18" charset="0"/>
              <a:buNone/>
              <a:defRPr/>
            </a:pPr>
            <a:r>
              <a:rPr lang="pt-BR" b="1" kern="0" dirty="0" err="1">
                <a:solidFill>
                  <a:srgbClr val="000000"/>
                </a:solidFill>
                <a:latin typeface="+mn-lt"/>
                <a:cs typeface="+mn-cs"/>
              </a:rPr>
              <a:t>Patricia</a:t>
            </a:r>
            <a:r>
              <a:rPr lang="pt-BR" b="1" kern="0" dirty="0">
                <a:solidFill>
                  <a:srgbClr val="000000"/>
                </a:solidFill>
                <a:latin typeface="+mn-lt"/>
                <a:cs typeface="+mn-cs"/>
              </a:rPr>
              <a:t> </a:t>
            </a:r>
            <a:r>
              <a:rPr lang="pt-BR" b="1" kern="0" dirty="0" err="1">
                <a:solidFill>
                  <a:srgbClr val="000000"/>
                </a:solidFill>
                <a:latin typeface="+mn-lt"/>
                <a:cs typeface="+mn-cs"/>
              </a:rPr>
              <a:t>Tosqui-Lucks</a:t>
            </a:r>
            <a:r>
              <a:rPr lang="pt-BR" b="1" kern="0" dirty="0">
                <a:solidFill>
                  <a:srgbClr val="000000"/>
                </a:solidFill>
                <a:latin typeface="+mn-lt"/>
                <a:cs typeface="+mn-cs"/>
              </a:rPr>
              <a:t> </a:t>
            </a:r>
          </a:p>
          <a:p>
            <a:pPr marL="342900" indent="-342900" algn="ctr">
              <a:lnSpc>
                <a:spcPct val="93000"/>
              </a:lnSpc>
              <a:spcAft>
                <a:spcPts val="1413"/>
              </a:spcAft>
              <a:buClr>
                <a:srgbClr val="000000"/>
              </a:buClr>
              <a:buSzPct val="100000"/>
              <a:buFont typeface="Times New Roman" panose="02020603050405020304" pitchFamily="18" charset="0"/>
              <a:buNone/>
              <a:defRPr/>
            </a:pPr>
            <a:r>
              <a:rPr lang="pt-BR" sz="2400" b="1" kern="0" dirty="0" err="1">
                <a:solidFill>
                  <a:srgbClr val="000000"/>
                </a:solidFill>
                <a:latin typeface="+mn-lt"/>
                <a:cs typeface="+mn-cs"/>
              </a:rPr>
              <a:t>Airspace</a:t>
            </a:r>
            <a:r>
              <a:rPr lang="pt-BR" sz="2400" b="1" kern="0" dirty="0">
                <a:solidFill>
                  <a:srgbClr val="000000"/>
                </a:solidFill>
                <a:latin typeface="+mn-lt"/>
                <a:cs typeface="+mn-cs"/>
              </a:rPr>
              <a:t> </a:t>
            </a:r>
            <a:r>
              <a:rPr lang="pt-BR" sz="2400" b="1" kern="0" dirty="0" err="1">
                <a:solidFill>
                  <a:srgbClr val="000000"/>
                </a:solidFill>
                <a:latin typeface="+mn-lt"/>
                <a:cs typeface="+mn-cs"/>
              </a:rPr>
              <a:t>Control</a:t>
            </a:r>
            <a:r>
              <a:rPr lang="pt-BR" sz="2400" b="1" kern="0" dirty="0">
                <a:solidFill>
                  <a:srgbClr val="000000"/>
                </a:solidFill>
                <a:latin typeface="+mn-lt"/>
                <a:cs typeface="+mn-cs"/>
              </a:rPr>
              <a:t> </a:t>
            </a:r>
            <a:r>
              <a:rPr lang="pt-BR" sz="2400" b="1" kern="0" dirty="0" err="1">
                <a:solidFill>
                  <a:srgbClr val="000000"/>
                </a:solidFill>
                <a:latin typeface="+mn-lt"/>
                <a:cs typeface="+mn-cs"/>
              </a:rPr>
              <a:t>Institute</a:t>
            </a:r>
            <a:r>
              <a:rPr lang="pt-BR" sz="2400" b="1" kern="0" dirty="0">
                <a:solidFill>
                  <a:srgbClr val="000000"/>
                </a:solidFill>
                <a:latin typeface="+mn-lt"/>
                <a:cs typeface="+mn-cs"/>
              </a:rPr>
              <a:t> </a:t>
            </a:r>
            <a:endParaRPr lang="pt-BR" sz="3000" b="1" kern="0" dirty="0">
              <a:solidFill>
                <a:srgbClr val="000000"/>
              </a:solidFill>
              <a:latin typeface="+mn-lt"/>
              <a:cs typeface="+mn-cs"/>
            </a:endParaRPr>
          </a:p>
          <a:p>
            <a:pPr marL="342900" indent="-342900" algn="ctr">
              <a:lnSpc>
                <a:spcPct val="93000"/>
              </a:lnSpc>
              <a:spcAft>
                <a:spcPts val="1413"/>
              </a:spcAft>
              <a:buClr>
                <a:srgbClr val="000000"/>
              </a:buClr>
              <a:buSzPct val="100000"/>
              <a:buFont typeface="Times New Roman" panose="02020603050405020304" pitchFamily="18" charset="0"/>
              <a:buNone/>
              <a:defRPr/>
            </a:pPr>
            <a:endParaRPr lang="pt-BR" kern="0" dirty="0">
              <a:solidFill>
                <a:srgbClr val="000000"/>
              </a:solidFill>
              <a:latin typeface="+mn-lt"/>
              <a:cs typeface="+mn-cs"/>
            </a:endParaRPr>
          </a:p>
          <a:p>
            <a:pPr marL="342900" indent="-342900" algn="ctr">
              <a:lnSpc>
                <a:spcPct val="93000"/>
              </a:lnSpc>
              <a:spcAft>
                <a:spcPts val="1413"/>
              </a:spcAft>
              <a:buClr>
                <a:srgbClr val="000000"/>
              </a:buClr>
              <a:buSzPct val="100000"/>
              <a:buFont typeface="Times New Roman" panose="02020603050405020304" pitchFamily="18" charset="0"/>
              <a:buNone/>
              <a:defRPr/>
            </a:pPr>
            <a:endParaRPr lang="pt-BR" kern="0" dirty="0">
              <a:solidFill>
                <a:srgbClr val="000000"/>
              </a:solidFill>
              <a:latin typeface="+mn-lt"/>
              <a:cs typeface="+mn-cs"/>
            </a:endParaRP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10080625" cy="7559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48131" name="CaixaDeTexto 3"/>
          <p:cNvSpPr txBox="1">
            <a:spLocks noChangeArrowheads="1"/>
          </p:cNvSpPr>
          <p:nvPr/>
        </p:nvSpPr>
        <p:spPr bwMode="auto">
          <a:xfrm>
            <a:off x="6552481" y="4208463"/>
            <a:ext cx="3131270" cy="9510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eaLnBrk="1">
              <a:lnSpc>
                <a:spcPct val="93000"/>
              </a:lnSpc>
              <a:buClr>
                <a:srgbClr val="000000"/>
              </a:buClr>
              <a:buSzPct val="100000"/>
              <a:buFont typeface="Times New Roman" panose="02020603050405020304" pitchFamily="18" charset="0"/>
              <a:buNone/>
            </a:pPr>
            <a:r>
              <a:rPr lang="pt-BR" altLang="en-US" sz="2000" dirty="0">
                <a:solidFill>
                  <a:schemeClr val="tx1"/>
                </a:solidFill>
              </a:rPr>
              <a:t>malila.prado@gmail.com</a:t>
            </a:r>
          </a:p>
          <a:p>
            <a:pPr eaLnBrk="1">
              <a:lnSpc>
                <a:spcPct val="93000"/>
              </a:lnSpc>
              <a:buClr>
                <a:srgbClr val="000000"/>
              </a:buClr>
              <a:buSzPct val="100000"/>
              <a:buFont typeface="Times New Roman" panose="02020603050405020304" pitchFamily="18" charset="0"/>
              <a:buNone/>
            </a:pPr>
            <a:r>
              <a:rPr lang="pt-BR" altLang="en-US" sz="2000" b="1" dirty="0">
                <a:solidFill>
                  <a:schemeClr val="tx1"/>
                </a:solidFill>
              </a:rPr>
              <a:t> </a:t>
            </a:r>
          </a:p>
          <a:p>
            <a:pPr eaLnBrk="1">
              <a:lnSpc>
                <a:spcPct val="93000"/>
              </a:lnSpc>
              <a:buClr>
                <a:srgbClr val="000000"/>
              </a:buClr>
              <a:buSzPct val="100000"/>
              <a:buFont typeface="Times New Roman" panose="02020603050405020304" pitchFamily="18" charset="0"/>
              <a:buNone/>
            </a:pPr>
            <a:r>
              <a:rPr lang="pt-BR" altLang="en-US" sz="2000" dirty="0">
                <a:solidFill>
                  <a:schemeClr val="tx1"/>
                </a:solidFill>
              </a:rPr>
              <a:t>patricialucks@gmail.com</a:t>
            </a:r>
          </a:p>
        </p:txBody>
      </p:sp>
      <p:sp>
        <p:nvSpPr>
          <p:cNvPr id="48132" name="CaixaDeTexto 4"/>
          <p:cNvSpPr txBox="1">
            <a:spLocks noChangeArrowheads="1"/>
          </p:cNvSpPr>
          <p:nvPr/>
        </p:nvSpPr>
        <p:spPr bwMode="auto">
          <a:xfrm>
            <a:off x="254000" y="5422900"/>
            <a:ext cx="3254375" cy="550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pt-BR" altLang="en-US" b="1">
                <a:solidFill>
                  <a:schemeClr val="tx1"/>
                </a:solidFill>
              </a:rPr>
              <a:t>Thank you!</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470771" y="1541448"/>
            <a:ext cx="9072563" cy="4533767"/>
          </a:xfrm>
          <a:prstGeom prst="rect">
            <a:avLst/>
          </a:prstGeom>
          <a:noFill/>
          <a:ln>
            <a:noFill/>
          </a:ln>
          <a:effectLst/>
          <a:extLst/>
        </p:spPr>
        <p:txBody>
          <a:bodyPr lIns="100800" tIns="50400" rIns="100800" bIns="50400">
            <a:spAutoFit/>
          </a:bodyPr>
          <a:lstStyle/>
          <a:p>
            <a:pPr eaLnBrk="1">
              <a:lnSpc>
                <a:spcPct val="150000"/>
              </a:lnSpc>
              <a:buClr>
                <a:srgbClr val="000000"/>
              </a:buClr>
              <a:buSzPct val="100000"/>
              <a:buFont typeface="Wingdings" pitchFamily="2" charset="2"/>
              <a:buChar char="ü"/>
              <a:defRPr/>
            </a:pPr>
            <a:r>
              <a:rPr lang="en-US" sz="3000" dirty="0">
                <a:solidFill>
                  <a:schemeClr val="tx1"/>
                </a:solidFill>
                <a:latin typeface="Arial" charset="0"/>
              </a:rPr>
              <a:t> </a:t>
            </a:r>
            <a:r>
              <a:rPr lang="en-US" sz="2800" dirty="0">
                <a:solidFill>
                  <a:schemeClr val="tx1"/>
                </a:solidFill>
                <a:latin typeface="Arial" charset="0"/>
              </a:rPr>
              <a:t>overused - example of lack of proficiency and lack of accommodation </a:t>
            </a:r>
          </a:p>
          <a:p>
            <a:pPr eaLnBrk="1">
              <a:lnSpc>
                <a:spcPct val="150000"/>
              </a:lnSpc>
              <a:buClr>
                <a:srgbClr val="000000"/>
              </a:buClr>
              <a:buSzPct val="100000"/>
              <a:buFont typeface="Wingdings" pitchFamily="2" charset="2"/>
              <a:buChar char="ü"/>
              <a:defRPr/>
            </a:pPr>
            <a:endParaRPr lang="en-US" sz="2800" dirty="0">
              <a:solidFill>
                <a:schemeClr val="tx1"/>
              </a:solidFill>
              <a:latin typeface="Arial" charset="0"/>
            </a:endParaRPr>
          </a:p>
          <a:p>
            <a:pPr eaLnBrk="1">
              <a:lnSpc>
                <a:spcPct val="150000"/>
              </a:lnSpc>
              <a:buClr>
                <a:srgbClr val="000000"/>
              </a:buClr>
              <a:buSzPct val="100000"/>
              <a:buFont typeface="Wingdings" pitchFamily="2" charset="2"/>
              <a:buChar char="ü"/>
              <a:defRPr/>
            </a:pPr>
            <a:r>
              <a:rPr lang="en-US" sz="2800" dirty="0">
                <a:solidFill>
                  <a:schemeClr val="tx1"/>
                </a:solidFill>
                <a:latin typeface="Arial" charset="0"/>
              </a:rPr>
              <a:t> after almost 10 years, how far have we come? </a:t>
            </a:r>
          </a:p>
          <a:p>
            <a:pPr eaLnBrk="1">
              <a:lnSpc>
                <a:spcPct val="150000"/>
              </a:lnSpc>
              <a:buClr>
                <a:srgbClr val="000000"/>
              </a:buClr>
              <a:buSzPct val="100000"/>
              <a:buFont typeface="Wingdings" pitchFamily="2" charset="2"/>
              <a:buChar char="ü"/>
              <a:defRPr/>
            </a:pPr>
            <a:endParaRPr lang="en-US" sz="2800" dirty="0">
              <a:solidFill>
                <a:schemeClr val="tx1"/>
              </a:solidFill>
              <a:latin typeface="Arial" charset="0"/>
            </a:endParaRPr>
          </a:p>
          <a:p>
            <a:pPr eaLnBrk="1">
              <a:lnSpc>
                <a:spcPct val="150000"/>
              </a:lnSpc>
              <a:buClr>
                <a:srgbClr val="000000"/>
              </a:buClr>
              <a:buSzPct val="100000"/>
              <a:buFont typeface="Wingdings" pitchFamily="2" charset="2"/>
              <a:buChar char="ü"/>
              <a:defRPr/>
            </a:pPr>
            <a:r>
              <a:rPr lang="en-US" sz="2800" dirty="0">
                <a:solidFill>
                  <a:schemeClr val="tx1"/>
                </a:solidFill>
                <a:latin typeface="Arial" charset="0"/>
              </a:rPr>
              <a:t> are our problems still the same?</a:t>
            </a:r>
          </a:p>
          <a:p>
            <a:pPr algn="ctr" eaLnBrk="1">
              <a:lnSpc>
                <a:spcPct val="150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pt-BR" sz="1800" dirty="0">
              <a:solidFill>
                <a:schemeClr val="tx1"/>
              </a:solidFill>
              <a:effectLst>
                <a:outerShdw blurRad="38100" dist="38100" dir="2700000" algn="tl">
                  <a:srgbClr val="C0C0C0"/>
                </a:outerShdw>
              </a:effectLst>
              <a:latin typeface="Arial" charset="0"/>
              <a:ea typeface="+mn-ea"/>
              <a:cs typeface="Tahoma" pitchFamily="32" charset="0"/>
            </a:endParaRPr>
          </a:p>
        </p:txBody>
      </p:sp>
      <p:sp>
        <p:nvSpPr>
          <p:cNvPr id="4" name="Título 3"/>
          <p:cNvSpPr>
            <a:spLocks noGrp="1"/>
          </p:cNvSpPr>
          <p:nvPr>
            <p:ph type="title"/>
          </p:nvPr>
        </p:nvSpPr>
        <p:spPr>
          <a:xfrm>
            <a:off x="504825" y="274185"/>
            <a:ext cx="9072563" cy="1258887"/>
          </a:xfrm>
        </p:spPr>
        <p:txBody>
          <a:bodyPr/>
          <a:lstStyle/>
          <a:p>
            <a:pPr>
              <a:defRPr/>
            </a:pPr>
            <a:r>
              <a:rPr lang="pt-BR" dirty="0" err="1">
                <a:solidFill>
                  <a:schemeClr val="tx1"/>
                </a:solidFill>
                <a:cs typeface="Tahoma" pitchFamily="32" charset="0"/>
              </a:rPr>
              <a:t>How</a:t>
            </a:r>
            <a:r>
              <a:rPr lang="pt-BR" dirty="0">
                <a:solidFill>
                  <a:schemeClr val="tx1"/>
                </a:solidFill>
                <a:cs typeface="Tahoma" pitchFamily="32" charset="0"/>
              </a:rPr>
              <a:t> </a:t>
            </a:r>
            <a:r>
              <a:rPr lang="pt-BR" dirty="0" err="1">
                <a:solidFill>
                  <a:schemeClr val="tx1"/>
                </a:solidFill>
                <a:cs typeface="Tahoma" pitchFamily="32" charset="0"/>
              </a:rPr>
              <a:t>far</a:t>
            </a:r>
            <a:r>
              <a:rPr lang="pt-BR" dirty="0">
                <a:solidFill>
                  <a:schemeClr val="tx1"/>
                </a:solidFill>
                <a:cs typeface="Tahoma" pitchFamily="32" charset="0"/>
              </a:rPr>
              <a:t> </a:t>
            </a:r>
            <a:r>
              <a:rPr lang="pt-BR" dirty="0" err="1">
                <a:solidFill>
                  <a:schemeClr val="tx1"/>
                </a:solidFill>
                <a:cs typeface="Tahoma" pitchFamily="32" charset="0"/>
              </a:rPr>
              <a:t>have</a:t>
            </a:r>
            <a:r>
              <a:rPr lang="pt-BR" dirty="0">
                <a:solidFill>
                  <a:schemeClr val="tx1"/>
                </a:solidFill>
                <a:cs typeface="Tahoma" pitchFamily="32" charset="0"/>
              </a:rPr>
              <a:t> </a:t>
            </a:r>
            <a:r>
              <a:rPr lang="pt-BR" dirty="0" err="1">
                <a:solidFill>
                  <a:schemeClr val="tx1"/>
                </a:solidFill>
                <a:cs typeface="Tahoma" pitchFamily="32" charset="0"/>
              </a:rPr>
              <a:t>we</a:t>
            </a:r>
            <a:r>
              <a:rPr lang="pt-BR" dirty="0">
                <a:solidFill>
                  <a:schemeClr val="tx1"/>
                </a:solidFill>
                <a:cs typeface="Tahoma" pitchFamily="32" charset="0"/>
              </a:rPr>
              <a:t> </a:t>
            </a:r>
            <a:r>
              <a:rPr lang="pt-BR" dirty="0" err="1">
                <a:solidFill>
                  <a:schemeClr val="tx1"/>
                </a:solidFill>
                <a:cs typeface="Tahoma" pitchFamily="32" charset="0"/>
              </a:rPr>
              <a:t>moved</a:t>
            </a:r>
            <a:r>
              <a:rPr lang="pt-BR" dirty="0">
                <a:solidFill>
                  <a:schemeClr val="tx1"/>
                </a:solidFill>
                <a:cs typeface="Tahoma" pitchFamily="32" charset="0"/>
              </a:rPr>
              <a:t> </a:t>
            </a:r>
            <a:r>
              <a:rPr lang="pt-BR" dirty="0" err="1">
                <a:solidFill>
                  <a:schemeClr val="tx1"/>
                </a:solidFill>
                <a:cs typeface="Tahoma" pitchFamily="32" charset="0"/>
              </a:rPr>
              <a:t>from</a:t>
            </a:r>
            <a:r>
              <a:rPr lang="pt-BR" dirty="0">
                <a:solidFill>
                  <a:schemeClr val="tx1"/>
                </a:solidFill>
                <a:cs typeface="Tahoma" pitchFamily="32" charset="0"/>
              </a:rPr>
              <a:t> ...?</a:t>
            </a:r>
            <a:r>
              <a:rPr lang="pt-BR" dirty="0">
                <a:solidFill>
                  <a:schemeClr val="tx1"/>
                </a:solidFill>
                <a:effectLst>
                  <a:outerShdw blurRad="38100" dist="38100" dir="2700000" algn="tl">
                    <a:srgbClr val="C0C0C0"/>
                  </a:outerShdw>
                </a:effectLst>
                <a:cs typeface="Tahoma" pitchFamily="32" charset="0"/>
              </a:rPr>
              <a:t/>
            </a:r>
            <a:br>
              <a:rPr lang="pt-BR" dirty="0">
                <a:solidFill>
                  <a:schemeClr val="tx1"/>
                </a:solidFill>
                <a:effectLst>
                  <a:outerShdw blurRad="38100" dist="38100" dir="2700000" algn="tl">
                    <a:srgbClr val="C0C0C0"/>
                  </a:outerShdw>
                </a:effectLst>
                <a:cs typeface="Tahoma" pitchFamily="32" charset="0"/>
              </a:rPr>
            </a:br>
            <a:endParaRPr lang="pt-BR" dirty="0"/>
          </a:p>
        </p:txBody>
      </p:sp>
      <p:pic>
        <p:nvPicPr>
          <p:cNvPr id="6" name="Workshop Air China">
            <a:hlinkClick r:id="" action="ppaction://media"/>
          </p:cNvPr>
          <p:cNvPicPr>
            <a:picLocks noChangeAspect="1"/>
          </p:cNvPicPr>
          <p:nvPr>
            <a:videoFile r:link="rId1"/>
            <p:extLst>
              <p:ext uri="{DAA4B4D4-6D71-4841-9C94-3DE7FCFB9230}">
                <p14:media xmlns:p14="http://schemas.microsoft.com/office/powerpoint/2010/main" xmlns="" r:embed="rId4"/>
              </p:ext>
            </p:extLst>
          </p:nvPr>
        </p:nvPicPr>
        <p:blipFill>
          <a:blip r:embed="rId5" cstate="print"/>
          <a:stretch>
            <a:fillRect/>
          </a:stretch>
        </p:blipFill>
        <p:spPr>
          <a:xfrm>
            <a:off x="8784728" y="6075215"/>
            <a:ext cx="609600" cy="6096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6"/>
                    </p:tgtEl>
                  </p:cond>
                </p:stCondLst>
                <p:endSync evt="end" delay="0">
                  <p:rtn val="all"/>
                </p:endSync>
                <p:childTnLst>
                  <p:par>
                    <p:cTn id="16" fill="hold">
                      <p:stCondLst>
                        <p:cond delay="0"/>
                      </p:stCondLst>
                      <p:childTnLst>
                        <p:par>
                          <p:cTn id="17" fill="hold">
                            <p:stCondLst>
                              <p:cond delay="0"/>
                            </p:stCondLst>
                            <p:childTnLst>
                              <p:par>
                                <p:cTn id="18" presetID="1" presetClass="mediacall" presetSubtype="0" fill="hold" nodeType="clickEffect">
                                  <p:stCondLst>
                                    <p:cond delay="0"/>
                                  </p:stCondLst>
                                  <p:childTnLst>
                                    <p:cmd type="call" cmd="playFrom(0.0)">
                                      <p:cBhvr>
                                        <p:cTn id="19" dur="19408" fill="hold"/>
                                        <p:tgtEl>
                                          <p:spTgt spid="6"/>
                                        </p:tgtEl>
                                      </p:cBhvr>
                                    </p:cmd>
                                  </p:childTnLst>
                                </p:cTn>
                              </p:par>
                            </p:childTnLst>
                          </p:cTn>
                        </p:par>
                      </p:childTnLst>
                    </p:cTn>
                  </p:par>
                </p:childTnLst>
              </p:cTn>
              <p:nextCondLst>
                <p:cond evt="onClick" delay="0">
                  <p:tgtEl>
                    <p:spTgt spid="6"/>
                  </p:tgtEl>
                </p:cond>
              </p:nextCondLst>
            </p:seq>
            <p:video>
              <p:cMediaNode vol="80000">
                <p:cTn id="20" fill="hold" display="0">
                  <p:stCondLst>
                    <p:cond delay="indefinite"/>
                  </p:stCondLst>
                  <p:endCondLst>
                    <p:cond evt="onStopAudio" delay="0">
                      <p:tgtEl>
                        <p:sldTgt/>
                      </p:tgtEl>
                    </p:cond>
                  </p:endCondLst>
                </p:cTn>
                <p:tgtEl>
                  <p:spTgt spid="6"/>
                </p:tgtEl>
              </p:cMediaNode>
            </p:video>
          </p:childTnLst>
        </p:cTn>
      </p:par>
    </p:tnLst>
    <p:bldLst>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srcRect/>
          <a:stretch>
            <a:fillRect/>
          </a:stretch>
        </p:blipFill>
        <p:spPr bwMode="auto">
          <a:xfrm>
            <a:off x="396842" y="207937"/>
            <a:ext cx="9358378" cy="6786610"/>
          </a:xfrm>
          <a:prstGeom prst="rect">
            <a:avLst/>
          </a:prstGeom>
          <a:noFill/>
          <a:ln w="9525">
            <a:noFill/>
            <a:miter lim="800000"/>
            <a:headEnd/>
            <a:tailEnd/>
          </a:ln>
          <a:effectLst/>
        </p:spPr>
      </p:pic>
      <p:sp>
        <p:nvSpPr>
          <p:cNvPr id="4" name="Elipse 3"/>
          <p:cNvSpPr>
            <a:spLocks noChangeArrowheads="1"/>
          </p:cNvSpPr>
          <p:nvPr/>
        </p:nvSpPr>
        <p:spPr bwMode="auto">
          <a:xfrm>
            <a:off x="325404" y="1493821"/>
            <a:ext cx="9501254" cy="4357718"/>
          </a:xfrm>
          <a:prstGeom prst="ellipse">
            <a:avLst/>
          </a:prstGeom>
          <a:noFill/>
          <a:ln w="76200" algn="ctr">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a:lstStyle/>
          <a:p>
            <a:pPr eaLnBrk="1">
              <a:lnSpc>
                <a:spcPct val="93000"/>
              </a:lnSpc>
              <a:buClr>
                <a:srgbClr val="000000"/>
              </a:buClr>
              <a:buSzPct val="100000"/>
              <a:buFont typeface="Times New Roman" panose="02020603050405020304" pitchFamily="18" charset="0"/>
              <a:buNone/>
            </a:pPr>
            <a:endParaRPr lang="pt-BR" altLang="en-US"/>
          </a:p>
        </p:txBody>
      </p:sp>
      <p:sp>
        <p:nvSpPr>
          <p:cNvPr id="7" name="Elipse 6"/>
          <p:cNvSpPr/>
          <p:nvPr/>
        </p:nvSpPr>
        <p:spPr bwMode="auto">
          <a:xfrm>
            <a:off x="2468544" y="2136763"/>
            <a:ext cx="5072098" cy="2143140"/>
          </a:xfrm>
          <a:prstGeom prst="ellipse">
            <a:avLst/>
          </a:prstGeom>
          <a:noFill/>
          <a:ln w="76200" cap="flat" cmpd="sng" algn="ctr">
            <a:solidFill>
              <a:srgbClr val="0081E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pt-BR" sz="3200" b="0" i="0" u="none" strike="noStrike" cap="none" normalizeH="0" baseline="0" smtClean="0">
              <a:ln>
                <a:noFill/>
              </a:ln>
              <a:solidFill>
                <a:schemeClr val="bg1"/>
              </a:solidFill>
              <a:effectLst/>
              <a:latin typeface="Arial" charset="0"/>
              <a:cs typeface="Arial Unicode MS" pitchFamily="32"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ço Reservado para Conteúdo 3"/>
          <p:cNvGraphicFramePr>
            <a:graphicFrameLocks noGrp="1"/>
          </p:cNvGraphicFramePr>
          <p:nvPr>
            <p:ph idx="1"/>
            <p:extLst>
              <p:ext uri="{D42A27DB-BD31-4B8C-83A1-F6EECF244321}">
                <p14:modId xmlns:p14="http://schemas.microsoft.com/office/powerpoint/2010/main" xmlns="" val="282705586"/>
              </p:ext>
            </p:extLst>
          </p:nvPr>
        </p:nvGraphicFramePr>
        <p:xfrm>
          <a:off x="287784" y="467469"/>
          <a:ext cx="9289611" cy="6267742"/>
        </p:xfrm>
        <a:graphic>
          <a:graphicData uri="http://schemas.openxmlformats.org/drawingml/2006/table">
            <a:tbl>
              <a:tblPr firstRow="1" bandRow="1">
                <a:tableStyleId>{5C22544A-7EE6-4342-B048-85BDC9FD1C3A}</a:tableStyleId>
              </a:tblPr>
              <a:tblGrid>
                <a:gridCol w="792087">
                  <a:extLst>
                    <a:ext uri="{9D8B030D-6E8A-4147-A177-3AD203B41FA5}">
                      <a16:colId xmlns:a16="http://schemas.microsoft.com/office/drawing/2014/main" xmlns="" val="1261860646"/>
                    </a:ext>
                  </a:extLst>
                </a:gridCol>
                <a:gridCol w="1728192">
                  <a:extLst>
                    <a:ext uri="{9D8B030D-6E8A-4147-A177-3AD203B41FA5}">
                      <a16:colId xmlns:a16="http://schemas.microsoft.com/office/drawing/2014/main" xmlns="" val="223031305"/>
                    </a:ext>
                  </a:extLst>
                </a:gridCol>
                <a:gridCol w="576258">
                  <a:extLst>
                    <a:ext uri="{9D8B030D-6E8A-4147-A177-3AD203B41FA5}">
                      <a16:colId xmlns:a16="http://schemas.microsoft.com/office/drawing/2014/main" xmlns="" val="2966308987"/>
                    </a:ext>
                  </a:extLst>
                </a:gridCol>
                <a:gridCol w="431855">
                  <a:extLst>
                    <a:ext uri="{9D8B030D-6E8A-4147-A177-3AD203B41FA5}">
                      <a16:colId xmlns:a16="http://schemas.microsoft.com/office/drawing/2014/main" xmlns="" val="3056996837"/>
                    </a:ext>
                  </a:extLst>
                </a:gridCol>
                <a:gridCol w="2232248">
                  <a:extLst>
                    <a:ext uri="{9D8B030D-6E8A-4147-A177-3AD203B41FA5}">
                      <a16:colId xmlns:a16="http://schemas.microsoft.com/office/drawing/2014/main" xmlns="" val="3790337216"/>
                    </a:ext>
                  </a:extLst>
                </a:gridCol>
                <a:gridCol w="432434">
                  <a:extLst>
                    <a:ext uri="{9D8B030D-6E8A-4147-A177-3AD203B41FA5}">
                      <a16:colId xmlns:a16="http://schemas.microsoft.com/office/drawing/2014/main" xmlns="" val="1164099584"/>
                    </a:ext>
                  </a:extLst>
                </a:gridCol>
                <a:gridCol w="647685">
                  <a:extLst>
                    <a:ext uri="{9D8B030D-6E8A-4147-A177-3AD203B41FA5}">
                      <a16:colId xmlns:a16="http://schemas.microsoft.com/office/drawing/2014/main" xmlns="" val="2830076225"/>
                    </a:ext>
                  </a:extLst>
                </a:gridCol>
                <a:gridCol w="1944217">
                  <a:extLst>
                    <a:ext uri="{9D8B030D-6E8A-4147-A177-3AD203B41FA5}">
                      <a16:colId xmlns:a16="http://schemas.microsoft.com/office/drawing/2014/main" xmlns="" val="345995509"/>
                    </a:ext>
                  </a:extLst>
                </a:gridCol>
                <a:gridCol w="504635">
                  <a:extLst>
                    <a:ext uri="{9D8B030D-6E8A-4147-A177-3AD203B41FA5}">
                      <a16:colId xmlns:a16="http://schemas.microsoft.com/office/drawing/2014/main" xmlns="" val="393592846"/>
                    </a:ext>
                  </a:extLst>
                </a:gridCol>
              </a:tblGrid>
              <a:tr h="482134">
                <a:tc>
                  <a:txBody>
                    <a:bodyPr/>
                    <a:lstStyle/>
                    <a:p>
                      <a:pPr algn="ctr" fontAlgn="b"/>
                      <a:r>
                        <a:rPr lang="en-US" sz="1200" b="1" i="0" u="none" strike="noStrike" dirty="0">
                          <a:solidFill>
                            <a:srgbClr val="000000"/>
                          </a:solidFill>
                          <a:effectLst/>
                          <a:latin typeface="Arial" panose="020B0604020202020204" pitchFamily="34" charset="0"/>
                        </a:rPr>
                        <a:t>N</a:t>
                      </a:r>
                    </a:p>
                  </a:txBody>
                  <a:tcPr marL="9525" marR="9525" marT="9525" marB="0" anchor="b"/>
                </a:tc>
                <a:tc>
                  <a:txBody>
                    <a:bodyPr/>
                    <a:lstStyle/>
                    <a:p>
                      <a:pPr algn="ctr" fontAlgn="b"/>
                      <a:r>
                        <a:rPr lang="en-US" sz="1200" b="1" i="0" u="none" strike="noStrike" dirty="0">
                          <a:solidFill>
                            <a:srgbClr val="000000"/>
                          </a:solidFill>
                          <a:effectLst/>
                          <a:latin typeface="Arial" panose="020B0604020202020204" pitchFamily="34" charset="0"/>
                        </a:rPr>
                        <a:t>Word</a:t>
                      </a:r>
                    </a:p>
                  </a:txBody>
                  <a:tcPr marL="9525" marR="9525" marT="9525" marB="0" anchor="b"/>
                </a:tc>
                <a:tc>
                  <a:txBody>
                    <a:bodyPr/>
                    <a:lstStyle/>
                    <a:p>
                      <a:pPr algn="ctr" fontAlgn="b"/>
                      <a:r>
                        <a:rPr lang="en-US" sz="1200" b="1" i="0" u="none" strike="noStrike" dirty="0">
                          <a:solidFill>
                            <a:srgbClr val="000000"/>
                          </a:solidFill>
                          <a:effectLst/>
                          <a:latin typeface="Arial" panose="020B0604020202020204" pitchFamily="34" charset="0"/>
                        </a:rPr>
                        <a:t>Freq.</a:t>
                      </a: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1200" b="1" i="0" u="none" strike="noStrike" dirty="0">
                          <a:solidFill>
                            <a:srgbClr val="000000"/>
                          </a:solidFill>
                          <a:effectLst/>
                          <a:latin typeface="Arial" panose="020B0604020202020204" pitchFamily="34" charset="0"/>
                        </a:rPr>
                        <a:t>N</a:t>
                      </a: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en-US" sz="1200" b="1" i="0" u="none" strike="noStrike" dirty="0">
                          <a:solidFill>
                            <a:srgbClr val="000000"/>
                          </a:solidFill>
                          <a:effectLst/>
                          <a:latin typeface="Arial" panose="020B0604020202020204" pitchFamily="34" charset="0"/>
                        </a:rPr>
                        <a:t>Word</a:t>
                      </a:r>
                    </a:p>
                  </a:txBody>
                  <a:tcPr marL="9525" marR="9525" marT="9525" marB="0" anchor="b"/>
                </a:tc>
                <a:tc>
                  <a:txBody>
                    <a:bodyPr/>
                    <a:lstStyle/>
                    <a:p>
                      <a:pPr algn="ctr" fontAlgn="b"/>
                      <a:r>
                        <a:rPr lang="en-US" sz="1200" b="1" i="0" u="none" strike="noStrike" dirty="0">
                          <a:solidFill>
                            <a:srgbClr val="000000"/>
                          </a:solidFill>
                          <a:effectLst/>
                          <a:latin typeface="Arial" panose="020B0604020202020204" pitchFamily="34" charset="0"/>
                        </a:rPr>
                        <a:t>Freq.</a:t>
                      </a: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1200" b="1" i="0" u="none" strike="noStrike" dirty="0">
                          <a:solidFill>
                            <a:srgbClr val="000000"/>
                          </a:solidFill>
                          <a:effectLst/>
                          <a:latin typeface="Arial" panose="020B0604020202020204" pitchFamily="34" charset="0"/>
                        </a:rPr>
                        <a:t>N</a:t>
                      </a: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en-US" sz="1200" b="1" i="0" u="none" strike="noStrike" dirty="0">
                          <a:solidFill>
                            <a:srgbClr val="000000"/>
                          </a:solidFill>
                          <a:effectLst/>
                          <a:latin typeface="Arial" panose="020B0604020202020204" pitchFamily="34" charset="0"/>
                        </a:rPr>
                        <a:t>Word</a:t>
                      </a:r>
                    </a:p>
                  </a:txBody>
                  <a:tcPr marL="9525" marR="9525" marT="9525" marB="0" anchor="b"/>
                </a:tc>
                <a:tc>
                  <a:txBody>
                    <a:bodyPr/>
                    <a:lstStyle/>
                    <a:p>
                      <a:pPr algn="ctr" fontAlgn="b"/>
                      <a:r>
                        <a:rPr lang="en-US" sz="1200" b="1" i="0" u="none" strike="noStrike" dirty="0">
                          <a:solidFill>
                            <a:srgbClr val="000000"/>
                          </a:solidFill>
                          <a:effectLst/>
                          <a:latin typeface="Arial" panose="020B0604020202020204" pitchFamily="34" charset="0"/>
                        </a:rPr>
                        <a:t>Freq.</a:t>
                      </a:r>
                    </a:p>
                  </a:txBody>
                  <a:tcPr marL="9525" marR="9525" marT="9525" marB="0" anchor="b"/>
                </a:tc>
                <a:extLst>
                  <a:ext uri="{0D108BD9-81ED-4DB2-BD59-A6C34878D82A}">
                    <a16:rowId xmlns:a16="http://schemas.microsoft.com/office/drawing/2014/main" xmlns="" val="1907606392"/>
                  </a:ext>
                </a:extLst>
              </a:tr>
              <a:tr h="482134">
                <a:tc>
                  <a:txBody>
                    <a:bodyPr/>
                    <a:lstStyle/>
                    <a:p>
                      <a:pPr algn="ctr">
                        <a:lnSpc>
                          <a:spcPct val="200000"/>
                        </a:lnSpc>
                        <a:spcAft>
                          <a:spcPts val="0"/>
                        </a:spcAft>
                      </a:pPr>
                      <a:r>
                        <a:rPr lang="en-US" sz="1100" dirty="0">
                          <a:effectLst/>
                          <a:latin typeface="+mn-lt"/>
                          <a:ea typeface="Arial Unicode MS" panose="020B0604020202020204" pitchFamily="34" charset="-128"/>
                          <a:cs typeface="Arial Unicode MS" panose="020B0604020202020204" pitchFamily="34" charset="-128"/>
                        </a:rPr>
                        <a:t>1</a:t>
                      </a:r>
                    </a:p>
                  </a:txBody>
                  <a:tcPr marL="68580" marR="68580" marT="0" marB="0"/>
                </a:tc>
                <a:tc>
                  <a:txBody>
                    <a:bodyPr/>
                    <a:lstStyle/>
                    <a:p>
                      <a:pPr algn="ctr">
                        <a:lnSpc>
                          <a:spcPct val="200000"/>
                        </a:lnSpc>
                        <a:spcAft>
                          <a:spcPts val="0"/>
                        </a:spcAft>
                      </a:pPr>
                      <a:r>
                        <a:rPr lang="en-US" sz="1100">
                          <a:effectLst/>
                          <a:latin typeface="+mn-lt"/>
                          <a:ea typeface="Arial Unicode MS" panose="020B0604020202020204" pitchFamily="34" charset="-128"/>
                          <a:cs typeface="Arial Unicode MS" panose="020B0604020202020204" pitchFamily="34" charset="-128"/>
                        </a:rPr>
                        <a:t>WE RE GONNA</a:t>
                      </a:r>
                    </a:p>
                  </a:txBody>
                  <a:tcPr marL="68580" marR="68580" marT="0" marB="0"/>
                </a:tc>
                <a:tc>
                  <a:txBody>
                    <a:bodyPr/>
                    <a:lstStyle/>
                    <a:p>
                      <a:pPr algn="ctr">
                        <a:lnSpc>
                          <a:spcPct val="200000"/>
                        </a:lnSpc>
                        <a:spcAft>
                          <a:spcPts val="0"/>
                        </a:spcAft>
                      </a:pPr>
                      <a:r>
                        <a:rPr lang="en-US" sz="1100">
                          <a:effectLst/>
                          <a:latin typeface="+mn-lt"/>
                          <a:ea typeface="Arial Unicode MS" panose="020B0604020202020204" pitchFamily="34" charset="-128"/>
                          <a:cs typeface="Arial Unicode MS" panose="020B0604020202020204" pitchFamily="34" charset="-128"/>
                        </a:rPr>
                        <a:t>111</a:t>
                      </a:r>
                    </a:p>
                  </a:txBody>
                  <a:tcPr marL="68580" marR="68580" marT="0" marB="0">
                    <a:lnR w="12700" cap="flat" cmpd="sng" algn="ctr">
                      <a:solidFill>
                        <a:schemeClr val="tx1"/>
                      </a:solidFill>
                      <a:prstDash val="solid"/>
                      <a:round/>
                      <a:headEnd type="none" w="med" len="med"/>
                      <a:tailEnd type="none" w="med" len="med"/>
                    </a:lnR>
                  </a:tcPr>
                </a:tc>
                <a:tc>
                  <a:txBody>
                    <a:bodyPr/>
                    <a:lstStyle/>
                    <a:p>
                      <a:pPr algn="ctr">
                        <a:lnSpc>
                          <a:spcPct val="200000"/>
                        </a:lnSpc>
                        <a:spcAft>
                          <a:spcPts val="0"/>
                        </a:spcAft>
                      </a:pPr>
                      <a:r>
                        <a:rPr lang="en-US" sz="1100">
                          <a:effectLst/>
                          <a:latin typeface="+mn-lt"/>
                          <a:ea typeface="Arial Unicode MS" panose="020B0604020202020204" pitchFamily="34" charset="-128"/>
                          <a:cs typeface="Arial Unicode MS" panose="020B0604020202020204" pitchFamily="34" charset="-128"/>
                        </a:rPr>
                        <a:t>13</a:t>
                      </a:r>
                    </a:p>
                  </a:txBody>
                  <a:tcPr marL="68580" marR="68580" marT="0" marB="0">
                    <a:lnL w="12700" cap="flat" cmpd="sng" algn="ctr">
                      <a:solidFill>
                        <a:schemeClr val="tx1"/>
                      </a:solidFill>
                      <a:prstDash val="solid"/>
                      <a:round/>
                      <a:headEnd type="none" w="med" len="med"/>
                      <a:tailEnd type="none" w="med" len="med"/>
                    </a:lnL>
                  </a:tcPr>
                </a:tc>
                <a:tc>
                  <a:txBody>
                    <a:bodyPr/>
                    <a:lstStyle/>
                    <a:p>
                      <a:pPr algn="ctr">
                        <a:lnSpc>
                          <a:spcPct val="200000"/>
                        </a:lnSpc>
                        <a:spcAft>
                          <a:spcPts val="0"/>
                        </a:spcAft>
                      </a:pPr>
                      <a:r>
                        <a:rPr lang="en-US" sz="1100">
                          <a:effectLst/>
                          <a:latin typeface="+mn-lt"/>
                          <a:ea typeface="Arial Unicode MS" panose="020B0604020202020204" pitchFamily="34" charset="-128"/>
                          <a:cs typeface="Arial Unicode MS" panose="020B0604020202020204" pitchFamily="34" charset="-128"/>
                        </a:rPr>
                        <a:t>AT THIS TIME</a:t>
                      </a:r>
                    </a:p>
                  </a:txBody>
                  <a:tcPr marL="68580" marR="68580" marT="0" marB="0"/>
                </a:tc>
                <a:tc>
                  <a:txBody>
                    <a:bodyPr/>
                    <a:lstStyle/>
                    <a:p>
                      <a:pPr algn="ctr">
                        <a:lnSpc>
                          <a:spcPct val="200000"/>
                        </a:lnSpc>
                        <a:spcAft>
                          <a:spcPts val="0"/>
                        </a:spcAft>
                      </a:pPr>
                      <a:r>
                        <a:rPr lang="en-US" sz="1100">
                          <a:effectLst/>
                          <a:latin typeface="+mn-lt"/>
                          <a:ea typeface="Arial Unicode MS" panose="020B0604020202020204" pitchFamily="34" charset="-128"/>
                          <a:cs typeface="Arial Unicode MS" panose="020B0604020202020204" pitchFamily="34" charset="-128"/>
                        </a:rPr>
                        <a:t>36</a:t>
                      </a:r>
                    </a:p>
                  </a:txBody>
                  <a:tcPr marL="68580" marR="68580" marT="0" marB="0">
                    <a:lnR w="12700" cap="flat" cmpd="sng" algn="ctr">
                      <a:solidFill>
                        <a:schemeClr val="tx1"/>
                      </a:solidFill>
                      <a:prstDash val="solid"/>
                      <a:round/>
                      <a:headEnd type="none" w="med" len="med"/>
                      <a:tailEnd type="none" w="med" len="med"/>
                    </a:lnR>
                  </a:tcPr>
                </a:tc>
                <a:tc>
                  <a:txBody>
                    <a:bodyPr/>
                    <a:lstStyle/>
                    <a:p>
                      <a:pPr algn="ctr">
                        <a:lnSpc>
                          <a:spcPct val="200000"/>
                        </a:lnSpc>
                        <a:spcAft>
                          <a:spcPts val="0"/>
                        </a:spcAft>
                      </a:pPr>
                      <a:r>
                        <a:rPr lang="en-US" sz="1100">
                          <a:effectLst/>
                          <a:latin typeface="+mn-lt"/>
                          <a:ea typeface="Arial Unicode MS" panose="020B0604020202020204" pitchFamily="34" charset="-128"/>
                          <a:cs typeface="Arial Unicode MS" panose="020B0604020202020204" pitchFamily="34" charset="-128"/>
                        </a:rPr>
                        <a:t>25</a:t>
                      </a:r>
                    </a:p>
                  </a:txBody>
                  <a:tcPr marL="68580" marR="68580" marT="0" marB="0">
                    <a:lnL w="12700" cap="flat" cmpd="sng" algn="ctr">
                      <a:solidFill>
                        <a:schemeClr val="tx1"/>
                      </a:solidFill>
                      <a:prstDash val="solid"/>
                      <a:round/>
                      <a:headEnd type="none" w="med" len="med"/>
                      <a:tailEnd type="none" w="med" len="med"/>
                    </a:lnL>
                  </a:tcPr>
                </a:tc>
                <a:tc>
                  <a:txBody>
                    <a:bodyPr/>
                    <a:lstStyle/>
                    <a:p>
                      <a:pPr algn="ctr">
                        <a:lnSpc>
                          <a:spcPct val="200000"/>
                        </a:lnSpc>
                        <a:spcAft>
                          <a:spcPts val="0"/>
                        </a:spcAft>
                      </a:pPr>
                      <a:r>
                        <a:rPr lang="en-US" sz="1100">
                          <a:effectLst/>
                          <a:latin typeface="+mn-lt"/>
                          <a:ea typeface="Arial Unicode MS" panose="020B0604020202020204" pitchFamily="34" charset="-128"/>
                          <a:cs typeface="Arial Unicode MS" panose="020B0604020202020204" pitchFamily="34" charset="-128"/>
                        </a:rPr>
                        <a:t>WOULD LIKE TO</a:t>
                      </a:r>
                    </a:p>
                  </a:txBody>
                  <a:tcPr marL="68580" marR="68580" marT="0" marB="0"/>
                </a:tc>
                <a:tc>
                  <a:txBody>
                    <a:bodyPr/>
                    <a:lstStyle/>
                    <a:p>
                      <a:pPr algn="ctr">
                        <a:lnSpc>
                          <a:spcPct val="200000"/>
                        </a:lnSpc>
                        <a:spcAft>
                          <a:spcPts val="0"/>
                        </a:spcAft>
                      </a:pPr>
                      <a:r>
                        <a:rPr lang="en-US" sz="1100">
                          <a:effectLst/>
                          <a:latin typeface="+mn-lt"/>
                          <a:ea typeface="Arial Unicode MS" panose="020B0604020202020204" pitchFamily="34" charset="-128"/>
                          <a:cs typeface="Arial Unicode MS" panose="020B0604020202020204" pitchFamily="34" charset="-128"/>
                        </a:rPr>
                        <a:t>27</a:t>
                      </a:r>
                    </a:p>
                  </a:txBody>
                  <a:tcPr marL="68580" marR="68580" marT="0" marB="0"/>
                </a:tc>
                <a:extLst>
                  <a:ext uri="{0D108BD9-81ED-4DB2-BD59-A6C34878D82A}">
                    <a16:rowId xmlns:a16="http://schemas.microsoft.com/office/drawing/2014/main" xmlns="" val="115822394"/>
                  </a:ext>
                </a:extLst>
              </a:tr>
              <a:tr h="482134">
                <a:tc>
                  <a:txBody>
                    <a:bodyPr/>
                    <a:lstStyle/>
                    <a:p>
                      <a:pPr algn="ctr">
                        <a:lnSpc>
                          <a:spcPct val="200000"/>
                        </a:lnSpc>
                        <a:spcAft>
                          <a:spcPts val="0"/>
                        </a:spcAft>
                      </a:pPr>
                      <a:r>
                        <a:rPr lang="en-US" sz="1100" dirty="0">
                          <a:effectLst/>
                          <a:latin typeface="+mn-lt"/>
                          <a:ea typeface="Arial Unicode MS" panose="020B0604020202020204" pitchFamily="34" charset="-128"/>
                          <a:cs typeface="Arial Unicode MS" panose="020B0604020202020204" pitchFamily="34" charset="-128"/>
                        </a:rPr>
                        <a:t>2</a:t>
                      </a:r>
                    </a:p>
                  </a:txBody>
                  <a:tcPr marL="68580" marR="68580" marT="0" marB="0"/>
                </a:tc>
                <a:tc>
                  <a:txBody>
                    <a:bodyPr/>
                    <a:lstStyle/>
                    <a:p>
                      <a:pPr algn="ctr">
                        <a:lnSpc>
                          <a:spcPct val="200000"/>
                        </a:lnSpc>
                        <a:spcAft>
                          <a:spcPts val="0"/>
                        </a:spcAft>
                      </a:pPr>
                      <a:r>
                        <a:rPr lang="en-US" sz="1100" dirty="0">
                          <a:effectLst/>
                          <a:latin typeface="+mn-lt"/>
                          <a:ea typeface="Arial Unicode MS" panose="020B0604020202020204" pitchFamily="34" charset="-128"/>
                          <a:cs typeface="Arial Unicode MS" panose="020B0604020202020204" pitchFamily="34" charset="-128"/>
                        </a:rPr>
                        <a:t>HOLD SHORT OF</a:t>
                      </a:r>
                    </a:p>
                  </a:txBody>
                  <a:tcPr marL="68580" marR="68580" marT="0" marB="0"/>
                </a:tc>
                <a:tc>
                  <a:txBody>
                    <a:bodyPr/>
                    <a:lstStyle/>
                    <a:p>
                      <a:pPr algn="ctr">
                        <a:lnSpc>
                          <a:spcPct val="200000"/>
                        </a:lnSpc>
                        <a:spcAft>
                          <a:spcPts val="0"/>
                        </a:spcAft>
                      </a:pPr>
                      <a:r>
                        <a:rPr lang="en-US" sz="1100">
                          <a:effectLst/>
                          <a:latin typeface="+mn-lt"/>
                          <a:ea typeface="Arial Unicode MS" panose="020B0604020202020204" pitchFamily="34" charset="-128"/>
                          <a:cs typeface="Arial Unicode MS" panose="020B0604020202020204" pitchFamily="34" charset="-128"/>
                        </a:rPr>
                        <a:t>74</a:t>
                      </a:r>
                    </a:p>
                  </a:txBody>
                  <a:tcPr marL="68580" marR="68580" marT="0" marB="0">
                    <a:lnR w="12700" cap="flat" cmpd="sng" algn="ctr">
                      <a:solidFill>
                        <a:schemeClr val="tx1"/>
                      </a:solidFill>
                      <a:prstDash val="solid"/>
                      <a:round/>
                      <a:headEnd type="none" w="med" len="med"/>
                      <a:tailEnd type="none" w="med" len="med"/>
                    </a:lnR>
                  </a:tcPr>
                </a:tc>
                <a:tc>
                  <a:txBody>
                    <a:bodyPr/>
                    <a:lstStyle/>
                    <a:p>
                      <a:pPr algn="ctr">
                        <a:lnSpc>
                          <a:spcPct val="200000"/>
                        </a:lnSpc>
                        <a:spcAft>
                          <a:spcPts val="0"/>
                        </a:spcAft>
                      </a:pPr>
                      <a:r>
                        <a:rPr lang="en-US" sz="1100">
                          <a:effectLst/>
                          <a:latin typeface="+mn-lt"/>
                          <a:ea typeface="Arial Unicode MS" panose="020B0604020202020204" pitchFamily="34" charset="-128"/>
                          <a:cs typeface="Arial Unicode MS" panose="020B0604020202020204" pitchFamily="34" charset="-128"/>
                        </a:rPr>
                        <a:t>14</a:t>
                      </a:r>
                    </a:p>
                  </a:txBody>
                  <a:tcPr marL="68580" marR="68580" marT="0" marB="0">
                    <a:lnL w="12700" cap="flat" cmpd="sng" algn="ctr">
                      <a:solidFill>
                        <a:schemeClr val="tx1"/>
                      </a:solidFill>
                      <a:prstDash val="solid"/>
                      <a:round/>
                      <a:headEnd type="none" w="med" len="med"/>
                      <a:tailEnd type="none" w="med" len="med"/>
                    </a:lnL>
                  </a:tcPr>
                </a:tc>
                <a:tc>
                  <a:txBody>
                    <a:bodyPr/>
                    <a:lstStyle/>
                    <a:p>
                      <a:pPr algn="ctr">
                        <a:lnSpc>
                          <a:spcPct val="200000"/>
                        </a:lnSpc>
                        <a:spcAft>
                          <a:spcPts val="0"/>
                        </a:spcAft>
                      </a:pPr>
                      <a:r>
                        <a:rPr lang="en-US" sz="1100" dirty="0">
                          <a:effectLst/>
                          <a:latin typeface="+mn-lt"/>
                          <a:ea typeface="Arial Unicode MS" panose="020B0604020202020204" pitchFamily="34" charset="-128"/>
                          <a:cs typeface="Arial Unicode MS" panose="020B0604020202020204" pitchFamily="34" charset="-128"/>
                        </a:rPr>
                        <a:t>OKAY THANK YOU</a:t>
                      </a:r>
                    </a:p>
                  </a:txBody>
                  <a:tcPr marL="68580" marR="68580" marT="0" marB="0"/>
                </a:tc>
                <a:tc>
                  <a:txBody>
                    <a:bodyPr/>
                    <a:lstStyle/>
                    <a:p>
                      <a:pPr algn="ctr">
                        <a:lnSpc>
                          <a:spcPct val="200000"/>
                        </a:lnSpc>
                        <a:spcAft>
                          <a:spcPts val="0"/>
                        </a:spcAft>
                      </a:pPr>
                      <a:r>
                        <a:rPr lang="en-US" sz="1100">
                          <a:effectLst/>
                          <a:latin typeface="+mn-lt"/>
                          <a:ea typeface="Arial Unicode MS" panose="020B0604020202020204" pitchFamily="34" charset="-128"/>
                          <a:cs typeface="Arial Unicode MS" panose="020B0604020202020204" pitchFamily="34" charset="-128"/>
                        </a:rPr>
                        <a:t>36</a:t>
                      </a:r>
                    </a:p>
                  </a:txBody>
                  <a:tcPr marL="68580" marR="68580" marT="0" marB="0">
                    <a:lnR w="12700" cap="flat" cmpd="sng" algn="ctr">
                      <a:solidFill>
                        <a:schemeClr val="tx1"/>
                      </a:solidFill>
                      <a:prstDash val="solid"/>
                      <a:round/>
                      <a:headEnd type="none" w="med" len="med"/>
                      <a:tailEnd type="none" w="med" len="med"/>
                    </a:lnR>
                  </a:tcPr>
                </a:tc>
                <a:tc>
                  <a:txBody>
                    <a:bodyPr/>
                    <a:lstStyle/>
                    <a:p>
                      <a:pPr algn="ctr">
                        <a:lnSpc>
                          <a:spcPct val="200000"/>
                        </a:lnSpc>
                        <a:spcAft>
                          <a:spcPts val="0"/>
                        </a:spcAft>
                      </a:pPr>
                      <a:r>
                        <a:rPr lang="en-US" sz="1100">
                          <a:effectLst/>
                          <a:latin typeface="+mn-lt"/>
                          <a:ea typeface="Arial Unicode MS" panose="020B0604020202020204" pitchFamily="34" charset="-128"/>
                          <a:cs typeface="Arial Unicode MS" panose="020B0604020202020204" pitchFamily="34" charset="-128"/>
                        </a:rPr>
                        <a:t>26</a:t>
                      </a:r>
                    </a:p>
                  </a:txBody>
                  <a:tcPr marL="68580" marR="68580" marT="0" marB="0">
                    <a:lnL w="12700" cap="flat" cmpd="sng" algn="ctr">
                      <a:solidFill>
                        <a:schemeClr val="tx1"/>
                      </a:solidFill>
                      <a:prstDash val="solid"/>
                      <a:round/>
                      <a:headEnd type="none" w="med" len="med"/>
                      <a:tailEnd type="none" w="med" len="med"/>
                    </a:lnL>
                  </a:tcPr>
                </a:tc>
                <a:tc>
                  <a:txBody>
                    <a:bodyPr/>
                    <a:lstStyle/>
                    <a:p>
                      <a:pPr algn="ctr">
                        <a:lnSpc>
                          <a:spcPct val="200000"/>
                        </a:lnSpc>
                        <a:spcAft>
                          <a:spcPts val="0"/>
                        </a:spcAft>
                      </a:pPr>
                      <a:r>
                        <a:rPr lang="en-US" sz="1100">
                          <a:effectLst/>
                          <a:latin typeface="+mn-lt"/>
                          <a:ea typeface="Arial Unicode MS" panose="020B0604020202020204" pitchFamily="34" charset="-128"/>
                          <a:cs typeface="Arial Unicode MS" panose="020B0604020202020204" pitchFamily="34" charset="-128"/>
                        </a:rPr>
                        <a:t>WOULD YOU LIKE</a:t>
                      </a:r>
                    </a:p>
                  </a:txBody>
                  <a:tcPr marL="68580" marR="68580" marT="0" marB="0"/>
                </a:tc>
                <a:tc>
                  <a:txBody>
                    <a:bodyPr/>
                    <a:lstStyle/>
                    <a:p>
                      <a:pPr algn="ctr">
                        <a:lnSpc>
                          <a:spcPct val="200000"/>
                        </a:lnSpc>
                        <a:spcAft>
                          <a:spcPts val="0"/>
                        </a:spcAft>
                      </a:pPr>
                      <a:r>
                        <a:rPr lang="en-US" sz="1100">
                          <a:effectLst/>
                          <a:latin typeface="+mn-lt"/>
                          <a:ea typeface="Arial Unicode MS" panose="020B0604020202020204" pitchFamily="34" charset="-128"/>
                          <a:cs typeface="Arial Unicode MS" panose="020B0604020202020204" pitchFamily="34" charset="-128"/>
                        </a:rPr>
                        <a:t>27</a:t>
                      </a:r>
                    </a:p>
                  </a:txBody>
                  <a:tcPr marL="68580" marR="68580" marT="0" marB="0"/>
                </a:tc>
                <a:extLst>
                  <a:ext uri="{0D108BD9-81ED-4DB2-BD59-A6C34878D82A}">
                    <a16:rowId xmlns:a16="http://schemas.microsoft.com/office/drawing/2014/main" xmlns="" val="519895536"/>
                  </a:ext>
                </a:extLst>
              </a:tr>
              <a:tr h="482134">
                <a:tc>
                  <a:txBody>
                    <a:bodyPr/>
                    <a:lstStyle/>
                    <a:p>
                      <a:pPr algn="ctr">
                        <a:lnSpc>
                          <a:spcPct val="200000"/>
                        </a:lnSpc>
                        <a:spcAft>
                          <a:spcPts val="0"/>
                        </a:spcAft>
                      </a:pPr>
                      <a:r>
                        <a:rPr lang="en-US" sz="1100">
                          <a:effectLst/>
                          <a:latin typeface="+mn-lt"/>
                          <a:ea typeface="Arial Unicode MS" panose="020B0604020202020204" pitchFamily="34" charset="-128"/>
                          <a:cs typeface="Arial Unicode MS" panose="020B0604020202020204" pitchFamily="34" charset="-128"/>
                        </a:rPr>
                        <a:t>3</a:t>
                      </a:r>
                    </a:p>
                  </a:txBody>
                  <a:tcPr marL="68580" marR="68580" marT="0" marB="0"/>
                </a:tc>
                <a:tc>
                  <a:txBody>
                    <a:bodyPr/>
                    <a:lstStyle/>
                    <a:p>
                      <a:pPr algn="ctr">
                        <a:lnSpc>
                          <a:spcPct val="200000"/>
                        </a:lnSpc>
                        <a:spcAft>
                          <a:spcPts val="0"/>
                        </a:spcAft>
                      </a:pPr>
                      <a:r>
                        <a:rPr lang="en-US" sz="1100" dirty="0">
                          <a:effectLst/>
                          <a:latin typeface="+mn-lt"/>
                          <a:ea typeface="Arial Unicode MS" panose="020B0604020202020204" pitchFamily="34" charset="-128"/>
                          <a:cs typeface="Arial Unicode MS" panose="020B0604020202020204" pitchFamily="34" charset="-128"/>
                        </a:rPr>
                        <a:t>ON THE RUNWAY</a:t>
                      </a:r>
                    </a:p>
                  </a:txBody>
                  <a:tcPr marL="68580" marR="68580" marT="0" marB="0"/>
                </a:tc>
                <a:tc>
                  <a:txBody>
                    <a:bodyPr/>
                    <a:lstStyle/>
                    <a:p>
                      <a:pPr algn="ctr">
                        <a:lnSpc>
                          <a:spcPct val="200000"/>
                        </a:lnSpc>
                        <a:spcAft>
                          <a:spcPts val="0"/>
                        </a:spcAft>
                      </a:pPr>
                      <a:r>
                        <a:rPr lang="en-US" sz="1100">
                          <a:effectLst/>
                          <a:latin typeface="+mn-lt"/>
                          <a:ea typeface="Arial Unicode MS" panose="020B0604020202020204" pitchFamily="34" charset="-128"/>
                          <a:cs typeface="Arial Unicode MS" panose="020B0604020202020204" pitchFamily="34" charset="-128"/>
                        </a:rPr>
                        <a:t>62</a:t>
                      </a:r>
                    </a:p>
                  </a:txBody>
                  <a:tcPr marL="68580" marR="68580" marT="0" marB="0">
                    <a:lnR w="12700" cap="flat" cmpd="sng" algn="ctr">
                      <a:solidFill>
                        <a:schemeClr val="tx1"/>
                      </a:solidFill>
                      <a:prstDash val="solid"/>
                      <a:round/>
                      <a:headEnd type="none" w="med" len="med"/>
                      <a:tailEnd type="none" w="med" len="med"/>
                    </a:lnR>
                  </a:tcPr>
                </a:tc>
                <a:tc>
                  <a:txBody>
                    <a:bodyPr/>
                    <a:lstStyle/>
                    <a:p>
                      <a:pPr algn="ctr">
                        <a:lnSpc>
                          <a:spcPct val="200000"/>
                        </a:lnSpc>
                        <a:spcAft>
                          <a:spcPts val="0"/>
                        </a:spcAft>
                      </a:pPr>
                      <a:r>
                        <a:rPr lang="en-US" sz="1100">
                          <a:effectLst/>
                          <a:latin typeface="+mn-lt"/>
                          <a:ea typeface="Arial Unicode MS" panose="020B0604020202020204" pitchFamily="34" charset="-128"/>
                          <a:cs typeface="Arial Unicode MS" panose="020B0604020202020204" pitchFamily="34" charset="-128"/>
                        </a:rPr>
                        <a:t>15</a:t>
                      </a:r>
                    </a:p>
                  </a:txBody>
                  <a:tcPr marL="68580" marR="68580" marT="0" marB="0">
                    <a:lnL w="12700" cap="flat" cmpd="sng" algn="ctr">
                      <a:solidFill>
                        <a:schemeClr val="tx1"/>
                      </a:solidFill>
                      <a:prstDash val="solid"/>
                      <a:round/>
                      <a:headEnd type="none" w="med" len="med"/>
                      <a:tailEnd type="none" w="med" len="med"/>
                    </a:lnL>
                  </a:tcPr>
                </a:tc>
                <a:tc>
                  <a:txBody>
                    <a:bodyPr/>
                    <a:lstStyle/>
                    <a:p>
                      <a:pPr algn="ctr">
                        <a:lnSpc>
                          <a:spcPct val="200000"/>
                        </a:lnSpc>
                        <a:spcAft>
                          <a:spcPts val="0"/>
                        </a:spcAft>
                      </a:pPr>
                      <a:r>
                        <a:rPr lang="en-US" sz="1100">
                          <a:effectLst/>
                          <a:latin typeface="+mn-lt"/>
                          <a:ea typeface="Arial Unicode MS" panose="020B0604020202020204" pitchFamily="34" charset="-128"/>
                          <a:cs typeface="Arial Unicode MS" panose="020B0604020202020204" pitchFamily="34" charset="-128"/>
                        </a:rPr>
                        <a:t>TO THE GATE</a:t>
                      </a:r>
                    </a:p>
                  </a:txBody>
                  <a:tcPr marL="68580" marR="68580" marT="0" marB="0"/>
                </a:tc>
                <a:tc>
                  <a:txBody>
                    <a:bodyPr/>
                    <a:lstStyle/>
                    <a:p>
                      <a:pPr algn="ctr">
                        <a:lnSpc>
                          <a:spcPct val="200000"/>
                        </a:lnSpc>
                        <a:spcAft>
                          <a:spcPts val="0"/>
                        </a:spcAft>
                      </a:pPr>
                      <a:r>
                        <a:rPr lang="en-US" sz="1100">
                          <a:effectLst/>
                          <a:latin typeface="+mn-lt"/>
                          <a:ea typeface="Arial Unicode MS" panose="020B0604020202020204" pitchFamily="34" charset="-128"/>
                          <a:cs typeface="Arial Unicode MS" panose="020B0604020202020204" pitchFamily="34" charset="-128"/>
                        </a:rPr>
                        <a:t>35</a:t>
                      </a:r>
                    </a:p>
                  </a:txBody>
                  <a:tcPr marL="68580" marR="68580" marT="0" marB="0">
                    <a:lnR w="12700" cap="flat" cmpd="sng" algn="ctr">
                      <a:solidFill>
                        <a:schemeClr val="tx1"/>
                      </a:solidFill>
                      <a:prstDash val="solid"/>
                      <a:round/>
                      <a:headEnd type="none" w="med" len="med"/>
                      <a:tailEnd type="none" w="med" len="med"/>
                    </a:lnR>
                  </a:tcPr>
                </a:tc>
                <a:tc>
                  <a:txBody>
                    <a:bodyPr/>
                    <a:lstStyle/>
                    <a:p>
                      <a:pPr algn="ctr">
                        <a:lnSpc>
                          <a:spcPct val="200000"/>
                        </a:lnSpc>
                        <a:spcAft>
                          <a:spcPts val="0"/>
                        </a:spcAft>
                      </a:pPr>
                      <a:r>
                        <a:rPr lang="en-US" sz="1100">
                          <a:effectLst/>
                          <a:latin typeface="+mn-lt"/>
                          <a:ea typeface="Arial Unicode MS" panose="020B0604020202020204" pitchFamily="34" charset="-128"/>
                          <a:cs typeface="Arial Unicode MS" panose="020B0604020202020204" pitchFamily="34" charset="-128"/>
                        </a:rPr>
                        <a:t>27</a:t>
                      </a:r>
                    </a:p>
                  </a:txBody>
                  <a:tcPr marL="68580" marR="68580" marT="0" marB="0">
                    <a:lnL w="12700" cap="flat" cmpd="sng" algn="ctr">
                      <a:solidFill>
                        <a:schemeClr val="tx1"/>
                      </a:solidFill>
                      <a:prstDash val="solid"/>
                      <a:round/>
                      <a:headEnd type="none" w="med" len="med"/>
                      <a:tailEnd type="none" w="med" len="med"/>
                    </a:lnL>
                  </a:tcPr>
                </a:tc>
                <a:tc>
                  <a:txBody>
                    <a:bodyPr/>
                    <a:lstStyle/>
                    <a:p>
                      <a:pPr algn="ctr">
                        <a:lnSpc>
                          <a:spcPct val="200000"/>
                        </a:lnSpc>
                        <a:spcAft>
                          <a:spcPts val="0"/>
                        </a:spcAft>
                      </a:pPr>
                      <a:r>
                        <a:rPr lang="en-US" sz="1100">
                          <a:effectLst/>
                          <a:latin typeface="+mn-lt"/>
                          <a:ea typeface="Arial Unicode MS" panose="020B0604020202020204" pitchFamily="34" charset="-128"/>
                          <a:cs typeface="Arial Unicode MS" panose="020B0604020202020204" pitchFamily="34" charset="-128"/>
                        </a:rPr>
                        <a:t>YOU WANT TO</a:t>
                      </a:r>
                    </a:p>
                  </a:txBody>
                  <a:tcPr marL="68580" marR="68580" marT="0" marB="0"/>
                </a:tc>
                <a:tc>
                  <a:txBody>
                    <a:bodyPr/>
                    <a:lstStyle/>
                    <a:p>
                      <a:pPr algn="ctr">
                        <a:lnSpc>
                          <a:spcPct val="200000"/>
                        </a:lnSpc>
                        <a:spcAft>
                          <a:spcPts val="0"/>
                        </a:spcAft>
                      </a:pPr>
                      <a:r>
                        <a:rPr lang="en-US" sz="1100">
                          <a:effectLst/>
                          <a:latin typeface="+mn-lt"/>
                          <a:ea typeface="Arial Unicode MS" panose="020B0604020202020204" pitchFamily="34" charset="-128"/>
                          <a:cs typeface="Arial Unicode MS" panose="020B0604020202020204" pitchFamily="34" charset="-128"/>
                        </a:rPr>
                        <a:t>27</a:t>
                      </a:r>
                    </a:p>
                  </a:txBody>
                  <a:tcPr marL="68580" marR="68580" marT="0" marB="0"/>
                </a:tc>
                <a:extLst>
                  <a:ext uri="{0D108BD9-81ED-4DB2-BD59-A6C34878D82A}">
                    <a16:rowId xmlns:a16="http://schemas.microsoft.com/office/drawing/2014/main" xmlns="" val="1484304283"/>
                  </a:ext>
                </a:extLst>
              </a:tr>
              <a:tr h="482134">
                <a:tc>
                  <a:txBody>
                    <a:bodyPr/>
                    <a:lstStyle/>
                    <a:p>
                      <a:pPr algn="ctr">
                        <a:lnSpc>
                          <a:spcPct val="200000"/>
                        </a:lnSpc>
                        <a:spcAft>
                          <a:spcPts val="0"/>
                        </a:spcAft>
                      </a:pPr>
                      <a:r>
                        <a:rPr lang="en-US" sz="1100">
                          <a:effectLst/>
                          <a:latin typeface="+mn-lt"/>
                          <a:ea typeface="Arial Unicode MS" panose="020B0604020202020204" pitchFamily="34" charset="-128"/>
                          <a:cs typeface="Arial Unicode MS" panose="020B0604020202020204" pitchFamily="34" charset="-128"/>
                        </a:rPr>
                        <a:t>4</a:t>
                      </a:r>
                    </a:p>
                  </a:txBody>
                  <a:tcPr marL="68580" marR="68580" marT="0" marB="0"/>
                </a:tc>
                <a:tc>
                  <a:txBody>
                    <a:bodyPr/>
                    <a:lstStyle/>
                    <a:p>
                      <a:pPr algn="ctr">
                        <a:lnSpc>
                          <a:spcPct val="200000"/>
                        </a:lnSpc>
                        <a:spcAft>
                          <a:spcPts val="0"/>
                        </a:spcAft>
                      </a:pPr>
                      <a:r>
                        <a:rPr lang="en-US" sz="1100" dirty="0">
                          <a:effectLst/>
                          <a:latin typeface="+mn-lt"/>
                          <a:ea typeface="Arial Unicode MS" panose="020B0604020202020204" pitchFamily="34" charset="-128"/>
                          <a:cs typeface="Arial Unicode MS" panose="020B0604020202020204" pitchFamily="34" charset="-128"/>
                        </a:rPr>
                        <a:t>WE D LIKE</a:t>
                      </a:r>
                    </a:p>
                  </a:txBody>
                  <a:tcPr marL="68580" marR="68580" marT="0" marB="0"/>
                </a:tc>
                <a:tc>
                  <a:txBody>
                    <a:bodyPr/>
                    <a:lstStyle/>
                    <a:p>
                      <a:pPr algn="ctr">
                        <a:lnSpc>
                          <a:spcPct val="200000"/>
                        </a:lnSpc>
                        <a:spcAft>
                          <a:spcPts val="0"/>
                        </a:spcAft>
                      </a:pPr>
                      <a:r>
                        <a:rPr lang="en-US" sz="1100" dirty="0">
                          <a:effectLst/>
                          <a:latin typeface="+mn-lt"/>
                          <a:ea typeface="Arial Unicode MS" panose="020B0604020202020204" pitchFamily="34" charset="-128"/>
                          <a:cs typeface="Arial Unicode MS" panose="020B0604020202020204" pitchFamily="34" charset="-128"/>
                        </a:rPr>
                        <a:t>49</a:t>
                      </a:r>
                    </a:p>
                  </a:txBody>
                  <a:tcPr marL="68580" marR="68580" marT="0" marB="0">
                    <a:lnR w="12700" cap="flat" cmpd="sng" algn="ctr">
                      <a:solidFill>
                        <a:schemeClr val="tx1"/>
                      </a:solidFill>
                      <a:prstDash val="solid"/>
                      <a:round/>
                      <a:headEnd type="none" w="med" len="med"/>
                      <a:tailEnd type="none" w="med" len="med"/>
                    </a:lnR>
                  </a:tcPr>
                </a:tc>
                <a:tc>
                  <a:txBody>
                    <a:bodyPr/>
                    <a:lstStyle/>
                    <a:p>
                      <a:pPr algn="ctr">
                        <a:lnSpc>
                          <a:spcPct val="200000"/>
                        </a:lnSpc>
                        <a:spcAft>
                          <a:spcPts val="0"/>
                        </a:spcAft>
                      </a:pPr>
                      <a:r>
                        <a:rPr lang="en-US" sz="1100">
                          <a:effectLst/>
                          <a:latin typeface="+mn-lt"/>
                          <a:ea typeface="Arial Unicode MS" panose="020B0604020202020204" pitchFamily="34" charset="-128"/>
                          <a:cs typeface="Arial Unicode MS" panose="020B0604020202020204" pitchFamily="34" charset="-128"/>
                        </a:rPr>
                        <a:t>16</a:t>
                      </a:r>
                    </a:p>
                  </a:txBody>
                  <a:tcPr marL="68580" marR="68580" marT="0" marB="0">
                    <a:lnL w="12700" cap="flat" cmpd="sng" algn="ctr">
                      <a:solidFill>
                        <a:schemeClr val="tx1"/>
                      </a:solidFill>
                      <a:prstDash val="solid"/>
                      <a:round/>
                      <a:headEnd type="none" w="med" len="med"/>
                      <a:tailEnd type="none" w="med" len="med"/>
                    </a:lnL>
                  </a:tcPr>
                </a:tc>
                <a:tc>
                  <a:txBody>
                    <a:bodyPr/>
                    <a:lstStyle/>
                    <a:p>
                      <a:pPr algn="ctr">
                        <a:lnSpc>
                          <a:spcPct val="200000"/>
                        </a:lnSpc>
                        <a:spcAft>
                          <a:spcPts val="0"/>
                        </a:spcAft>
                      </a:pPr>
                      <a:r>
                        <a:rPr lang="en-US" sz="1100">
                          <a:effectLst/>
                          <a:latin typeface="+mn-lt"/>
                          <a:ea typeface="Arial Unicode MS" panose="020B0604020202020204" pitchFamily="34" charset="-128"/>
                          <a:cs typeface="Arial Unicode MS" panose="020B0604020202020204" pitchFamily="34" charset="-128"/>
                        </a:rPr>
                        <a:t>AND WE LL</a:t>
                      </a:r>
                    </a:p>
                  </a:txBody>
                  <a:tcPr marL="68580" marR="68580" marT="0" marB="0"/>
                </a:tc>
                <a:tc>
                  <a:txBody>
                    <a:bodyPr/>
                    <a:lstStyle/>
                    <a:p>
                      <a:pPr algn="ctr">
                        <a:lnSpc>
                          <a:spcPct val="200000"/>
                        </a:lnSpc>
                        <a:spcAft>
                          <a:spcPts val="0"/>
                        </a:spcAft>
                      </a:pPr>
                      <a:r>
                        <a:rPr lang="en-US" sz="1100">
                          <a:effectLst/>
                          <a:latin typeface="+mn-lt"/>
                          <a:ea typeface="Arial Unicode MS" panose="020B0604020202020204" pitchFamily="34" charset="-128"/>
                          <a:cs typeface="Arial Unicode MS" panose="020B0604020202020204" pitchFamily="34" charset="-128"/>
                        </a:rPr>
                        <a:t>33</a:t>
                      </a:r>
                    </a:p>
                  </a:txBody>
                  <a:tcPr marL="68580" marR="68580" marT="0" marB="0">
                    <a:lnR w="12700" cap="flat" cmpd="sng" algn="ctr">
                      <a:solidFill>
                        <a:schemeClr val="tx1"/>
                      </a:solidFill>
                      <a:prstDash val="solid"/>
                      <a:round/>
                      <a:headEnd type="none" w="med" len="med"/>
                      <a:tailEnd type="none" w="med" len="med"/>
                    </a:lnR>
                  </a:tcPr>
                </a:tc>
                <a:tc>
                  <a:txBody>
                    <a:bodyPr/>
                    <a:lstStyle/>
                    <a:p>
                      <a:pPr algn="ctr">
                        <a:lnSpc>
                          <a:spcPct val="200000"/>
                        </a:lnSpc>
                        <a:spcAft>
                          <a:spcPts val="0"/>
                        </a:spcAft>
                      </a:pPr>
                      <a:r>
                        <a:rPr lang="en-US" sz="1100">
                          <a:effectLst/>
                          <a:latin typeface="+mn-lt"/>
                          <a:ea typeface="Arial Unicode MS" panose="020B0604020202020204" pitchFamily="34" charset="-128"/>
                          <a:cs typeface="Arial Unicode MS" panose="020B0604020202020204" pitchFamily="34" charset="-128"/>
                        </a:rPr>
                        <a:t>28</a:t>
                      </a:r>
                    </a:p>
                  </a:txBody>
                  <a:tcPr marL="68580" marR="68580" marT="0" marB="0">
                    <a:lnL w="12700" cap="flat" cmpd="sng" algn="ctr">
                      <a:solidFill>
                        <a:schemeClr val="tx1"/>
                      </a:solidFill>
                      <a:prstDash val="solid"/>
                      <a:round/>
                      <a:headEnd type="none" w="med" len="med"/>
                      <a:tailEnd type="none" w="med" len="med"/>
                    </a:lnL>
                  </a:tcPr>
                </a:tc>
                <a:tc>
                  <a:txBody>
                    <a:bodyPr/>
                    <a:lstStyle/>
                    <a:p>
                      <a:pPr algn="ctr">
                        <a:lnSpc>
                          <a:spcPct val="200000"/>
                        </a:lnSpc>
                        <a:spcAft>
                          <a:spcPts val="0"/>
                        </a:spcAft>
                      </a:pPr>
                      <a:r>
                        <a:rPr lang="en-US" sz="1100">
                          <a:effectLst/>
                          <a:latin typeface="+mn-lt"/>
                          <a:ea typeface="Arial Unicode MS" panose="020B0604020202020204" pitchFamily="34" charset="-128"/>
                          <a:cs typeface="Arial Unicode MS" panose="020B0604020202020204" pitchFamily="34" charset="-128"/>
                        </a:rPr>
                        <a:t>DON T KNOW</a:t>
                      </a:r>
                    </a:p>
                  </a:txBody>
                  <a:tcPr marL="68580" marR="68580" marT="0" marB="0"/>
                </a:tc>
                <a:tc>
                  <a:txBody>
                    <a:bodyPr/>
                    <a:lstStyle/>
                    <a:p>
                      <a:pPr algn="ctr">
                        <a:lnSpc>
                          <a:spcPct val="200000"/>
                        </a:lnSpc>
                        <a:spcAft>
                          <a:spcPts val="0"/>
                        </a:spcAft>
                      </a:pPr>
                      <a:r>
                        <a:rPr lang="en-US" sz="1100">
                          <a:effectLst/>
                          <a:latin typeface="+mn-lt"/>
                          <a:ea typeface="Arial Unicode MS" panose="020B0604020202020204" pitchFamily="34" charset="-128"/>
                          <a:cs typeface="Arial Unicode MS" panose="020B0604020202020204" pitchFamily="34" charset="-128"/>
                        </a:rPr>
                        <a:t>26</a:t>
                      </a:r>
                    </a:p>
                  </a:txBody>
                  <a:tcPr marL="68580" marR="68580" marT="0" marB="0"/>
                </a:tc>
                <a:extLst>
                  <a:ext uri="{0D108BD9-81ED-4DB2-BD59-A6C34878D82A}">
                    <a16:rowId xmlns:a16="http://schemas.microsoft.com/office/drawing/2014/main" xmlns="" val="681373059"/>
                  </a:ext>
                </a:extLst>
              </a:tr>
              <a:tr h="482134">
                <a:tc>
                  <a:txBody>
                    <a:bodyPr/>
                    <a:lstStyle/>
                    <a:p>
                      <a:pPr algn="ctr">
                        <a:lnSpc>
                          <a:spcPct val="200000"/>
                        </a:lnSpc>
                        <a:spcAft>
                          <a:spcPts val="0"/>
                        </a:spcAft>
                      </a:pPr>
                      <a:r>
                        <a:rPr lang="en-US" sz="1100">
                          <a:effectLst/>
                          <a:latin typeface="+mn-lt"/>
                          <a:ea typeface="Arial Unicode MS" panose="020B0604020202020204" pitchFamily="34" charset="-128"/>
                          <a:cs typeface="Arial Unicode MS" panose="020B0604020202020204" pitchFamily="34" charset="-128"/>
                        </a:rPr>
                        <a:t>5</a:t>
                      </a:r>
                    </a:p>
                  </a:txBody>
                  <a:tcPr marL="68580" marR="68580" marT="0" marB="0"/>
                </a:tc>
                <a:tc>
                  <a:txBody>
                    <a:bodyPr/>
                    <a:lstStyle/>
                    <a:p>
                      <a:pPr algn="ctr">
                        <a:lnSpc>
                          <a:spcPct val="200000"/>
                        </a:lnSpc>
                        <a:spcAft>
                          <a:spcPts val="0"/>
                        </a:spcAft>
                      </a:pPr>
                      <a:r>
                        <a:rPr lang="en-US" sz="1100" dirty="0">
                          <a:effectLst/>
                          <a:latin typeface="+mn-lt"/>
                          <a:ea typeface="Arial Unicode MS" panose="020B0604020202020204" pitchFamily="34" charset="-128"/>
                          <a:cs typeface="Arial Unicode MS" panose="020B0604020202020204" pitchFamily="34" charset="-128"/>
                        </a:rPr>
                        <a:t>LET ME KNOW</a:t>
                      </a:r>
                    </a:p>
                  </a:txBody>
                  <a:tcPr marL="68580" marR="68580" marT="0" marB="0"/>
                </a:tc>
                <a:tc>
                  <a:txBody>
                    <a:bodyPr/>
                    <a:lstStyle/>
                    <a:p>
                      <a:pPr algn="ctr">
                        <a:lnSpc>
                          <a:spcPct val="200000"/>
                        </a:lnSpc>
                        <a:spcAft>
                          <a:spcPts val="0"/>
                        </a:spcAft>
                      </a:pPr>
                      <a:r>
                        <a:rPr lang="en-US" sz="1100">
                          <a:effectLst/>
                          <a:latin typeface="+mn-lt"/>
                          <a:ea typeface="Arial Unicode MS" panose="020B0604020202020204" pitchFamily="34" charset="-128"/>
                          <a:cs typeface="Arial Unicode MS" panose="020B0604020202020204" pitchFamily="34" charset="-128"/>
                        </a:rPr>
                        <a:t>46</a:t>
                      </a:r>
                    </a:p>
                  </a:txBody>
                  <a:tcPr marL="68580" marR="68580" marT="0" marB="0">
                    <a:lnR w="12700" cap="flat" cmpd="sng" algn="ctr">
                      <a:solidFill>
                        <a:schemeClr val="tx1"/>
                      </a:solidFill>
                      <a:prstDash val="solid"/>
                      <a:round/>
                      <a:headEnd type="none" w="med" len="med"/>
                      <a:tailEnd type="none" w="med" len="med"/>
                    </a:lnR>
                  </a:tcPr>
                </a:tc>
                <a:tc>
                  <a:txBody>
                    <a:bodyPr/>
                    <a:lstStyle/>
                    <a:p>
                      <a:pPr algn="ctr">
                        <a:lnSpc>
                          <a:spcPct val="200000"/>
                        </a:lnSpc>
                        <a:spcAft>
                          <a:spcPts val="0"/>
                        </a:spcAft>
                      </a:pPr>
                      <a:r>
                        <a:rPr lang="en-US" sz="1100" dirty="0">
                          <a:effectLst/>
                          <a:latin typeface="+mn-lt"/>
                          <a:ea typeface="Arial Unicode MS" panose="020B0604020202020204" pitchFamily="34" charset="-128"/>
                          <a:cs typeface="Arial Unicode MS" panose="020B0604020202020204" pitchFamily="34" charset="-128"/>
                        </a:rPr>
                        <a:t>17</a:t>
                      </a:r>
                    </a:p>
                  </a:txBody>
                  <a:tcPr marL="68580" marR="68580" marT="0" marB="0">
                    <a:lnL w="12700" cap="flat" cmpd="sng" algn="ctr">
                      <a:solidFill>
                        <a:schemeClr val="tx1"/>
                      </a:solidFill>
                      <a:prstDash val="solid"/>
                      <a:round/>
                      <a:headEnd type="none" w="med" len="med"/>
                      <a:tailEnd type="none" w="med" len="med"/>
                    </a:lnL>
                  </a:tcPr>
                </a:tc>
                <a:tc>
                  <a:txBody>
                    <a:bodyPr/>
                    <a:lstStyle/>
                    <a:p>
                      <a:pPr algn="ctr">
                        <a:lnSpc>
                          <a:spcPct val="200000"/>
                        </a:lnSpc>
                        <a:spcAft>
                          <a:spcPts val="0"/>
                        </a:spcAft>
                      </a:pPr>
                      <a:r>
                        <a:rPr lang="en-US" sz="1100" dirty="0">
                          <a:effectLst/>
                          <a:latin typeface="+mn-lt"/>
                          <a:ea typeface="Arial Unicode MS" panose="020B0604020202020204" pitchFamily="34" charset="-128"/>
                          <a:cs typeface="Arial Unicode MS" panose="020B0604020202020204" pitchFamily="34" charset="-128"/>
                        </a:rPr>
                        <a:t>IF YOU CAN</a:t>
                      </a:r>
                    </a:p>
                  </a:txBody>
                  <a:tcPr marL="68580" marR="68580" marT="0" marB="0"/>
                </a:tc>
                <a:tc>
                  <a:txBody>
                    <a:bodyPr/>
                    <a:lstStyle/>
                    <a:p>
                      <a:pPr algn="ctr">
                        <a:lnSpc>
                          <a:spcPct val="200000"/>
                        </a:lnSpc>
                        <a:spcAft>
                          <a:spcPts val="0"/>
                        </a:spcAft>
                      </a:pPr>
                      <a:r>
                        <a:rPr lang="en-US" sz="1100">
                          <a:effectLst/>
                          <a:latin typeface="+mn-lt"/>
                          <a:ea typeface="Arial Unicode MS" panose="020B0604020202020204" pitchFamily="34" charset="-128"/>
                          <a:cs typeface="Arial Unicode MS" panose="020B0604020202020204" pitchFamily="34" charset="-128"/>
                        </a:rPr>
                        <a:t>32</a:t>
                      </a:r>
                    </a:p>
                  </a:txBody>
                  <a:tcPr marL="68580" marR="68580" marT="0" marB="0">
                    <a:lnR w="12700" cap="flat" cmpd="sng" algn="ctr">
                      <a:solidFill>
                        <a:schemeClr val="tx1"/>
                      </a:solidFill>
                      <a:prstDash val="solid"/>
                      <a:round/>
                      <a:headEnd type="none" w="med" len="med"/>
                      <a:tailEnd type="none" w="med" len="med"/>
                    </a:lnR>
                  </a:tcPr>
                </a:tc>
                <a:tc>
                  <a:txBody>
                    <a:bodyPr/>
                    <a:lstStyle/>
                    <a:p>
                      <a:pPr algn="ctr">
                        <a:lnSpc>
                          <a:spcPct val="200000"/>
                        </a:lnSpc>
                        <a:spcAft>
                          <a:spcPts val="0"/>
                        </a:spcAft>
                      </a:pPr>
                      <a:r>
                        <a:rPr lang="en-US" sz="1100">
                          <a:effectLst/>
                          <a:latin typeface="+mn-lt"/>
                          <a:ea typeface="Arial Unicode MS" panose="020B0604020202020204" pitchFamily="34" charset="-128"/>
                          <a:cs typeface="Arial Unicode MS" panose="020B0604020202020204" pitchFamily="34" charset="-128"/>
                        </a:rPr>
                        <a:t>29</a:t>
                      </a:r>
                    </a:p>
                  </a:txBody>
                  <a:tcPr marL="68580" marR="68580" marT="0" marB="0">
                    <a:lnL w="12700" cap="flat" cmpd="sng" algn="ctr">
                      <a:solidFill>
                        <a:schemeClr val="tx1"/>
                      </a:solidFill>
                      <a:prstDash val="solid"/>
                      <a:round/>
                      <a:headEnd type="none" w="med" len="med"/>
                      <a:tailEnd type="none" w="med" len="med"/>
                    </a:lnL>
                  </a:tcPr>
                </a:tc>
                <a:tc>
                  <a:txBody>
                    <a:bodyPr/>
                    <a:lstStyle/>
                    <a:p>
                      <a:pPr algn="ctr">
                        <a:lnSpc>
                          <a:spcPct val="200000"/>
                        </a:lnSpc>
                        <a:spcAft>
                          <a:spcPts val="0"/>
                        </a:spcAft>
                      </a:pPr>
                      <a:r>
                        <a:rPr lang="en-US" sz="1100">
                          <a:effectLst/>
                          <a:latin typeface="+mn-lt"/>
                          <a:ea typeface="Arial Unicode MS" panose="020B0604020202020204" pitchFamily="34" charset="-128"/>
                          <a:cs typeface="Arial Unicode MS" panose="020B0604020202020204" pitchFamily="34" charset="-128"/>
                        </a:rPr>
                        <a:t>IF YOU NEED</a:t>
                      </a:r>
                    </a:p>
                  </a:txBody>
                  <a:tcPr marL="68580" marR="68580" marT="0" marB="0"/>
                </a:tc>
                <a:tc>
                  <a:txBody>
                    <a:bodyPr/>
                    <a:lstStyle/>
                    <a:p>
                      <a:pPr algn="ctr">
                        <a:lnSpc>
                          <a:spcPct val="200000"/>
                        </a:lnSpc>
                        <a:spcAft>
                          <a:spcPts val="0"/>
                        </a:spcAft>
                      </a:pPr>
                      <a:r>
                        <a:rPr lang="en-US" sz="1100">
                          <a:effectLst/>
                          <a:latin typeface="+mn-lt"/>
                          <a:ea typeface="Arial Unicode MS" panose="020B0604020202020204" pitchFamily="34" charset="-128"/>
                          <a:cs typeface="Arial Unicode MS" panose="020B0604020202020204" pitchFamily="34" charset="-128"/>
                        </a:rPr>
                        <a:t>26</a:t>
                      </a:r>
                    </a:p>
                  </a:txBody>
                  <a:tcPr marL="68580" marR="68580" marT="0" marB="0"/>
                </a:tc>
                <a:extLst>
                  <a:ext uri="{0D108BD9-81ED-4DB2-BD59-A6C34878D82A}">
                    <a16:rowId xmlns:a16="http://schemas.microsoft.com/office/drawing/2014/main" xmlns="" val="2453253846"/>
                  </a:ext>
                </a:extLst>
              </a:tr>
              <a:tr h="482134">
                <a:tc>
                  <a:txBody>
                    <a:bodyPr/>
                    <a:lstStyle/>
                    <a:p>
                      <a:pPr algn="ctr">
                        <a:lnSpc>
                          <a:spcPct val="200000"/>
                        </a:lnSpc>
                        <a:spcAft>
                          <a:spcPts val="0"/>
                        </a:spcAft>
                      </a:pPr>
                      <a:r>
                        <a:rPr lang="en-US" sz="1100">
                          <a:effectLst/>
                          <a:latin typeface="+mn-lt"/>
                          <a:ea typeface="Arial Unicode MS" panose="020B0604020202020204" pitchFamily="34" charset="-128"/>
                          <a:cs typeface="Arial Unicode MS" panose="020B0604020202020204" pitchFamily="34" charset="-128"/>
                        </a:rPr>
                        <a:t>6</a:t>
                      </a:r>
                    </a:p>
                  </a:txBody>
                  <a:tcPr marL="68580" marR="68580" marT="0" marB="0"/>
                </a:tc>
                <a:tc>
                  <a:txBody>
                    <a:bodyPr/>
                    <a:lstStyle/>
                    <a:p>
                      <a:pPr algn="ctr">
                        <a:lnSpc>
                          <a:spcPct val="200000"/>
                        </a:lnSpc>
                        <a:spcAft>
                          <a:spcPts val="0"/>
                        </a:spcAft>
                      </a:pPr>
                      <a:r>
                        <a:rPr lang="en-US" sz="1100" dirty="0">
                          <a:effectLst/>
                          <a:latin typeface="+mn-lt"/>
                          <a:ea typeface="Arial Unicode MS" panose="020B0604020202020204" pitchFamily="34" charset="-128"/>
                          <a:cs typeface="Arial Unicode MS" panose="020B0604020202020204" pitchFamily="34" charset="-128"/>
                        </a:rPr>
                        <a:t>THANK YOU VERY</a:t>
                      </a:r>
                    </a:p>
                  </a:txBody>
                  <a:tcPr marL="68580" marR="68580" marT="0" marB="0"/>
                </a:tc>
                <a:tc>
                  <a:txBody>
                    <a:bodyPr/>
                    <a:lstStyle/>
                    <a:p>
                      <a:pPr algn="ctr">
                        <a:lnSpc>
                          <a:spcPct val="200000"/>
                        </a:lnSpc>
                        <a:spcAft>
                          <a:spcPts val="0"/>
                        </a:spcAft>
                      </a:pPr>
                      <a:r>
                        <a:rPr lang="en-US" sz="1100">
                          <a:effectLst/>
                          <a:latin typeface="+mn-lt"/>
                          <a:ea typeface="Arial Unicode MS" panose="020B0604020202020204" pitchFamily="34" charset="-128"/>
                          <a:cs typeface="Arial Unicode MS" panose="020B0604020202020204" pitchFamily="34" charset="-128"/>
                        </a:rPr>
                        <a:t>45</a:t>
                      </a:r>
                    </a:p>
                  </a:txBody>
                  <a:tcPr marL="68580" marR="68580" marT="0" marB="0">
                    <a:lnR w="12700" cap="flat" cmpd="sng" algn="ctr">
                      <a:solidFill>
                        <a:schemeClr val="tx1"/>
                      </a:solidFill>
                      <a:prstDash val="solid"/>
                      <a:round/>
                      <a:headEnd type="none" w="med" len="med"/>
                      <a:tailEnd type="none" w="med" len="med"/>
                    </a:lnR>
                  </a:tcPr>
                </a:tc>
                <a:tc>
                  <a:txBody>
                    <a:bodyPr/>
                    <a:lstStyle/>
                    <a:p>
                      <a:pPr algn="ctr">
                        <a:lnSpc>
                          <a:spcPct val="200000"/>
                        </a:lnSpc>
                        <a:spcAft>
                          <a:spcPts val="0"/>
                        </a:spcAft>
                      </a:pPr>
                      <a:r>
                        <a:rPr lang="en-US" sz="1100">
                          <a:effectLst/>
                          <a:latin typeface="+mn-lt"/>
                          <a:ea typeface="Arial Unicode MS" panose="020B0604020202020204" pitchFamily="34" charset="-128"/>
                          <a:cs typeface="Arial Unicode MS" panose="020B0604020202020204" pitchFamily="34" charset="-128"/>
                        </a:rPr>
                        <a:t>18</a:t>
                      </a:r>
                    </a:p>
                  </a:txBody>
                  <a:tcPr marL="68580" marR="68580" marT="0" marB="0">
                    <a:lnL w="12700" cap="flat" cmpd="sng" algn="ctr">
                      <a:solidFill>
                        <a:schemeClr val="tx1"/>
                      </a:solidFill>
                      <a:prstDash val="solid"/>
                      <a:round/>
                      <a:headEnd type="none" w="med" len="med"/>
                      <a:tailEnd type="none" w="med" len="med"/>
                    </a:lnL>
                  </a:tcPr>
                </a:tc>
                <a:tc>
                  <a:txBody>
                    <a:bodyPr/>
                    <a:lstStyle/>
                    <a:p>
                      <a:pPr algn="ctr">
                        <a:lnSpc>
                          <a:spcPct val="200000"/>
                        </a:lnSpc>
                        <a:spcAft>
                          <a:spcPts val="0"/>
                        </a:spcAft>
                      </a:pPr>
                      <a:r>
                        <a:rPr lang="en-US" sz="1100" dirty="0">
                          <a:effectLst/>
                          <a:latin typeface="+mn-lt"/>
                          <a:ea typeface="Arial Unicode MS" panose="020B0604020202020204" pitchFamily="34" charset="-128"/>
                          <a:cs typeface="Arial Unicode MS" panose="020B0604020202020204" pitchFamily="34" charset="-128"/>
                        </a:rPr>
                        <a:t>DID YOU COPY</a:t>
                      </a:r>
                    </a:p>
                  </a:txBody>
                  <a:tcPr marL="68580" marR="68580" marT="0" marB="0"/>
                </a:tc>
                <a:tc>
                  <a:txBody>
                    <a:bodyPr/>
                    <a:lstStyle/>
                    <a:p>
                      <a:pPr algn="ctr">
                        <a:lnSpc>
                          <a:spcPct val="200000"/>
                        </a:lnSpc>
                        <a:spcAft>
                          <a:spcPts val="0"/>
                        </a:spcAft>
                      </a:pPr>
                      <a:r>
                        <a:rPr lang="en-US" sz="1100">
                          <a:effectLst/>
                          <a:latin typeface="+mn-lt"/>
                          <a:ea typeface="Arial Unicode MS" panose="020B0604020202020204" pitchFamily="34" charset="-128"/>
                          <a:cs typeface="Arial Unicode MS" panose="020B0604020202020204" pitchFamily="34" charset="-128"/>
                        </a:rPr>
                        <a:t>31</a:t>
                      </a:r>
                    </a:p>
                  </a:txBody>
                  <a:tcPr marL="68580" marR="68580" marT="0" marB="0">
                    <a:lnR w="12700" cap="flat" cmpd="sng" algn="ctr">
                      <a:solidFill>
                        <a:schemeClr val="tx1"/>
                      </a:solidFill>
                      <a:prstDash val="solid"/>
                      <a:round/>
                      <a:headEnd type="none" w="med" len="med"/>
                      <a:tailEnd type="none" w="med" len="med"/>
                    </a:lnR>
                  </a:tcPr>
                </a:tc>
                <a:tc>
                  <a:txBody>
                    <a:bodyPr/>
                    <a:lstStyle/>
                    <a:p>
                      <a:pPr algn="ctr">
                        <a:lnSpc>
                          <a:spcPct val="200000"/>
                        </a:lnSpc>
                        <a:spcAft>
                          <a:spcPts val="0"/>
                        </a:spcAft>
                      </a:pPr>
                      <a:r>
                        <a:rPr lang="en-US" sz="1100">
                          <a:effectLst/>
                          <a:latin typeface="+mn-lt"/>
                          <a:ea typeface="Arial Unicode MS" panose="020B0604020202020204" pitchFamily="34" charset="-128"/>
                          <a:cs typeface="Arial Unicode MS" panose="020B0604020202020204" pitchFamily="34" charset="-128"/>
                        </a:rPr>
                        <a:t>30</a:t>
                      </a:r>
                    </a:p>
                  </a:txBody>
                  <a:tcPr marL="68580" marR="68580" marT="0" marB="0">
                    <a:lnL w="12700" cap="flat" cmpd="sng" algn="ctr">
                      <a:solidFill>
                        <a:schemeClr val="tx1"/>
                      </a:solidFill>
                      <a:prstDash val="solid"/>
                      <a:round/>
                      <a:headEnd type="none" w="med" len="med"/>
                      <a:tailEnd type="none" w="med" len="med"/>
                    </a:lnL>
                  </a:tcPr>
                </a:tc>
                <a:tc>
                  <a:txBody>
                    <a:bodyPr/>
                    <a:lstStyle/>
                    <a:p>
                      <a:pPr algn="ctr">
                        <a:lnSpc>
                          <a:spcPct val="200000"/>
                        </a:lnSpc>
                        <a:spcAft>
                          <a:spcPts val="0"/>
                        </a:spcAft>
                      </a:pPr>
                      <a:r>
                        <a:rPr lang="en-US" sz="1100">
                          <a:effectLst/>
                          <a:latin typeface="+mn-lt"/>
                          <a:ea typeface="Arial Unicode MS" panose="020B0604020202020204" pitchFamily="34" charset="-128"/>
                          <a:cs typeface="Arial Unicode MS" panose="020B0604020202020204" pitchFamily="34" charset="-128"/>
                        </a:rPr>
                        <a:t>BE ABLE TO</a:t>
                      </a:r>
                    </a:p>
                  </a:txBody>
                  <a:tcPr marL="68580" marR="68580" marT="0" marB="0"/>
                </a:tc>
                <a:tc>
                  <a:txBody>
                    <a:bodyPr/>
                    <a:lstStyle/>
                    <a:p>
                      <a:pPr algn="ctr">
                        <a:lnSpc>
                          <a:spcPct val="200000"/>
                        </a:lnSpc>
                        <a:spcAft>
                          <a:spcPts val="0"/>
                        </a:spcAft>
                      </a:pPr>
                      <a:r>
                        <a:rPr lang="en-US" sz="1100">
                          <a:effectLst/>
                          <a:latin typeface="+mn-lt"/>
                          <a:ea typeface="Arial Unicode MS" panose="020B0604020202020204" pitchFamily="34" charset="-128"/>
                          <a:cs typeface="Arial Unicode MS" panose="020B0604020202020204" pitchFamily="34" charset="-128"/>
                        </a:rPr>
                        <a:t>25</a:t>
                      </a:r>
                    </a:p>
                  </a:txBody>
                  <a:tcPr marL="68580" marR="68580" marT="0" marB="0"/>
                </a:tc>
                <a:extLst>
                  <a:ext uri="{0D108BD9-81ED-4DB2-BD59-A6C34878D82A}">
                    <a16:rowId xmlns:a16="http://schemas.microsoft.com/office/drawing/2014/main" xmlns="" val="2828596593"/>
                  </a:ext>
                </a:extLst>
              </a:tr>
              <a:tr h="482134">
                <a:tc>
                  <a:txBody>
                    <a:bodyPr/>
                    <a:lstStyle/>
                    <a:p>
                      <a:pPr algn="ctr">
                        <a:lnSpc>
                          <a:spcPct val="200000"/>
                        </a:lnSpc>
                        <a:spcAft>
                          <a:spcPts val="0"/>
                        </a:spcAft>
                      </a:pPr>
                      <a:r>
                        <a:rPr lang="en-US" sz="1100">
                          <a:effectLst/>
                          <a:latin typeface="+mn-lt"/>
                          <a:ea typeface="Arial Unicode MS" panose="020B0604020202020204" pitchFamily="34" charset="-128"/>
                          <a:cs typeface="Arial Unicode MS" panose="020B0604020202020204" pitchFamily="34" charset="-128"/>
                        </a:rPr>
                        <a:t>7</a:t>
                      </a:r>
                    </a:p>
                  </a:txBody>
                  <a:tcPr marL="68580" marR="68580" marT="0" marB="0"/>
                </a:tc>
                <a:tc>
                  <a:txBody>
                    <a:bodyPr/>
                    <a:lstStyle/>
                    <a:p>
                      <a:pPr algn="ctr">
                        <a:lnSpc>
                          <a:spcPct val="200000"/>
                        </a:lnSpc>
                        <a:spcAft>
                          <a:spcPts val="0"/>
                        </a:spcAft>
                      </a:pPr>
                      <a:r>
                        <a:rPr lang="en-US" sz="1100" dirty="0">
                          <a:effectLst/>
                          <a:latin typeface="+mn-lt"/>
                          <a:ea typeface="Arial Unicode MS" panose="020B0604020202020204" pitchFamily="34" charset="-128"/>
                          <a:cs typeface="Arial Unicode MS" panose="020B0604020202020204" pitchFamily="34" charset="-128"/>
                        </a:rPr>
                        <a:t>DO YOU HAVE</a:t>
                      </a:r>
                    </a:p>
                  </a:txBody>
                  <a:tcPr marL="68580" marR="68580" marT="0" marB="0"/>
                </a:tc>
                <a:tc>
                  <a:txBody>
                    <a:bodyPr/>
                    <a:lstStyle/>
                    <a:p>
                      <a:pPr algn="ctr">
                        <a:lnSpc>
                          <a:spcPct val="200000"/>
                        </a:lnSpc>
                        <a:spcAft>
                          <a:spcPts val="0"/>
                        </a:spcAft>
                      </a:pPr>
                      <a:r>
                        <a:rPr lang="en-US" sz="1100" dirty="0">
                          <a:effectLst/>
                          <a:latin typeface="+mn-lt"/>
                          <a:ea typeface="Arial Unicode MS" panose="020B0604020202020204" pitchFamily="34" charset="-128"/>
                          <a:cs typeface="Arial Unicode MS" panose="020B0604020202020204" pitchFamily="34" charset="-128"/>
                        </a:rPr>
                        <a:t>42</a:t>
                      </a:r>
                    </a:p>
                  </a:txBody>
                  <a:tcPr marL="68580" marR="68580" marT="0" marB="0">
                    <a:lnR w="12700" cap="flat" cmpd="sng" algn="ctr">
                      <a:solidFill>
                        <a:schemeClr val="tx1"/>
                      </a:solidFill>
                      <a:prstDash val="solid"/>
                      <a:round/>
                      <a:headEnd type="none" w="med" len="med"/>
                      <a:tailEnd type="none" w="med" len="med"/>
                    </a:lnR>
                  </a:tcPr>
                </a:tc>
                <a:tc>
                  <a:txBody>
                    <a:bodyPr/>
                    <a:lstStyle/>
                    <a:p>
                      <a:pPr algn="ctr">
                        <a:lnSpc>
                          <a:spcPct val="200000"/>
                        </a:lnSpc>
                        <a:spcAft>
                          <a:spcPts val="0"/>
                        </a:spcAft>
                      </a:pPr>
                      <a:r>
                        <a:rPr lang="en-US" sz="1100">
                          <a:effectLst/>
                          <a:latin typeface="+mn-lt"/>
                          <a:ea typeface="Arial Unicode MS" panose="020B0604020202020204" pitchFamily="34" charset="-128"/>
                          <a:cs typeface="Arial Unicode MS" panose="020B0604020202020204" pitchFamily="34" charset="-128"/>
                        </a:rPr>
                        <a:t>19</a:t>
                      </a:r>
                    </a:p>
                  </a:txBody>
                  <a:tcPr marL="68580" marR="68580" marT="0" marB="0">
                    <a:lnL w="12700" cap="flat" cmpd="sng" algn="ctr">
                      <a:solidFill>
                        <a:schemeClr val="tx1"/>
                      </a:solidFill>
                      <a:prstDash val="solid"/>
                      <a:round/>
                      <a:headEnd type="none" w="med" len="med"/>
                      <a:tailEnd type="none" w="med" len="med"/>
                    </a:lnL>
                  </a:tcPr>
                </a:tc>
                <a:tc>
                  <a:txBody>
                    <a:bodyPr/>
                    <a:lstStyle/>
                    <a:p>
                      <a:pPr algn="ctr">
                        <a:lnSpc>
                          <a:spcPct val="200000"/>
                        </a:lnSpc>
                        <a:spcAft>
                          <a:spcPts val="0"/>
                        </a:spcAft>
                      </a:pPr>
                      <a:r>
                        <a:rPr lang="en-US" sz="1100" dirty="0">
                          <a:effectLst/>
                          <a:latin typeface="+mn-lt"/>
                          <a:ea typeface="Arial Unicode MS" panose="020B0604020202020204" pitchFamily="34" charset="-128"/>
                          <a:cs typeface="Arial Unicode MS" panose="020B0604020202020204" pitchFamily="34" charset="-128"/>
                        </a:rPr>
                        <a:t>DO YOU NEED</a:t>
                      </a:r>
                    </a:p>
                  </a:txBody>
                  <a:tcPr marL="68580" marR="68580" marT="0" marB="0"/>
                </a:tc>
                <a:tc>
                  <a:txBody>
                    <a:bodyPr/>
                    <a:lstStyle/>
                    <a:p>
                      <a:pPr algn="ctr">
                        <a:lnSpc>
                          <a:spcPct val="200000"/>
                        </a:lnSpc>
                        <a:spcAft>
                          <a:spcPts val="0"/>
                        </a:spcAft>
                      </a:pPr>
                      <a:r>
                        <a:rPr lang="en-US" sz="1100" dirty="0">
                          <a:effectLst/>
                          <a:latin typeface="+mn-lt"/>
                          <a:ea typeface="Arial Unicode MS" panose="020B0604020202020204" pitchFamily="34" charset="-128"/>
                          <a:cs typeface="Arial Unicode MS" panose="020B0604020202020204" pitchFamily="34" charset="-128"/>
                        </a:rPr>
                        <a:t>31</a:t>
                      </a:r>
                    </a:p>
                  </a:txBody>
                  <a:tcPr marL="68580" marR="68580" marT="0" marB="0">
                    <a:lnR w="12700" cap="flat" cmpd="sng" algn="ctr">
                      <a:solidFill>
                        <a:schemeClr val="tx1"/>
                      </a:solidFill>
                      <a:prstDash val="solid"/>
                      <a:round/>
                      <a:headEnd type="none" w="med" len="med"/>
                      <a:tailEnd type="none" w="med" len="med"/>
                    </a:lnR>
                  </a:tcPr>
                </a:tc>
                <a:tc>
                  <a:txBody>
                    <a:bodyPr/>
                    <a:lstStyle/>
                    <a:p>
                      <a:pPr algn="ctr">
                        <a:lnSpc>
                          <a:spcPct val="200000"/>
                        </a:lnSpc>
                        <a:spcAft>
                          <a:spcPts val="0"/>
                        </a:spcAft>
                      </a:pPr>
                      <a:r>
                        <a:rPr lang="en-US" sz="1100">
                          <a:effectLst/>
                          <a:latin typeface="+mn-lt"/>
                          <a:ea typeface="Arial Unicode MS" panose="020B0604020202020204" pitchFamily="34" charset="-128"/>
                          <a:cs typeface="Arial Unicode MS" panose="020B0604020202020204" pitchFamily="34" charset="-128"/>
                        </a:rPr>
                        <a:t>31</a:t>
                      </a:r>
                    </a:p>
                  </a:txBody>
                  <a:tcPr marL="68580" marR="68580" marT="0" marB="0">
                    <a:lnL w="12700" cap="flat" cmpd="sng" algn="ctr">
                      <a:solidFill>
                        <a:schemeClr val="tx1"/>
                      </a:solidFill>
                      <a:prstDash val="solid"/>
                      <a:round/>
                      <a:headEnd type="none" w="med" len="med"/>
                      <a:tailEnd type="none" w="med" len="med"/>
                    </a:lnL>
                  </a:tcPr>
                </a:tc>
                <a:tc>
                  <a:txBody>
                    <a:bodyPr/>
                    <a:lstStyle/>
                    <a:p>
                      <a:pPr algn="ctr">
                        <a:lnSpc>
                          <a:spcPct val="200000"/>
                        </a:lnSpc>
                        <a:spcAft>
                          <a:spcPts val="0"/>
                        </a:spcAft>
                      </a:pPr>
                      <a:r>
                        <a:rPr lang="en-US" sz="1100">
                          <a:effectLst/>
                          <a:latin typeface="+mn-lt"/>
                          <a:ea typeface="Arial Unicode MS" panose="020B0604020202020204" pitchFamily="34" charset="-128"/>
                          <a:cs typeface="Arial Unicode MS" panose="020B0604020202020204" pitchFamily="34" charset="-128"/>
                        </a:rPr>
                        <a:t>LET YOU KNOW</a:t>
                      </a:r>
                    </a:p>
                  </a:txBody>
                  <a:tcPr marL="68580" marR="68580" marT="0" marB="0"/>
                </a:tc>
                <a:tc>
                  <a:txBody>
                    <a:bodyPr/>
                    <a:lstStyle/>
                    <a:p>
                      <a:pPr algn="ctr">
                        <a:lnSpc>
                          <a:spcPct val="200000"/>
                        </a:lnSpc>
                        <a:spcAft>
                          <a:spcPts val="0"/>
                        </a:spcAft>
                      </a:pPr>
                      <a:r>
                        <a:rPr lang="en-US" sz="1100">
                          <a:effectLst/>
                          <a:latin typeface="+mn-lt"/>
                          <a:ea typeface="Arial Unicode MS" panose="020B0604020202020204" pitchFamily="34" charset="-128"/>
                          <a:cs typeface="Arial Unicode MS" panose="020B0604020202020204" pitchFamily="34" charset="-128"/>
                        </a:rPr>
                        <a:t>25</a:t>
                      </a:r>
                    </a:p>
                  </a:txBody>
                  <a:tcPr marL="68580" marR="68580" marT="0" marB="0"/>
                </a:tc>
                <a:extLst>
                  <a:ext uri="{0D108BD9-81ED-4DB2-BD59-A6C34878D82A}">
                    <a16:rowId xmlns:a16="http://schemas.microsoft.com/office/drawing/2014/main" xmlns="" val="3133578070"/>
                  </a:ext>
                </a:extLst>
              </a:tr>
              <a:tr h="482134">
                <a:tc>
                  <a:txBody>
                    <a:bodyPr/>
                    <a:lstStyle/>
                    <a:p>
                      <a:pPr algn="ctr">
                        <a:lnSpc>
                          <a:spcPct val="200000"/>
                        </a:lnSpc>
                        <a:spcAft>
                          <a:spcPts val="0"/>
                        </a:spcAft>
                      </a:pPr>
                      <a:r>
                        <a:rPr lang="en-US" sz="1100">
                          <a:effectLst/>
                          <a:latin typeface="+mn-lt"/>
                          <a:ea typeface="Arial Unicode MS" panose="020B0604020202020204" pitchFamily="34" charset="-128"/>
                          <a:cs typeface="Arial Unicode MS" panose="020B0604020202020204" pitchFamily="34" charset="-128"/>
                        </a:rPr>
                        <a:t>8</a:t>
                      </a:r>
                    </a:p>
                  </a:txBody>
                  <a:tcPr marL="68580" marR="68580" marT="0" marB="0"/>
                </a:tc>
                <a:tc>
                  <a:txBody>
                    <a:bodyPr/>
                    <a:lstStyle/>
                    <a:p>
                      <a:pPr algn="ctr">
                        <a:lnSpc>
                          <a:spcPct val="200000"/>
                        </a:lnSpc>
                        <a:spcAft>
                          <a:spcPts val="0"/>
                        </a:spcAft>
                      </a:pPr>
                      <a:r>
                        <a:rPr lang="en-US" sz="1100">
                          <a:effectLst/>
                          <a:latin typeface="+mn-lt"/>
                          <a:ea typeface="Arial Unicode MS" panose="020B0604020202020204" pitchFamily="34" charset="-128"/>
                          <a:cs typeface="Arial Unicode MS" panose="020B0604020202020204" pitchFamily="34" charset="-128"/>
                        </a:rPr>
                        <a:t>AND UH WE</a:t>
                      </a:r>
                    </a:p>
                  </a:txBody>
                  <a:tcPr marL="68580" marR="68580" marT="0" marB="0"/>
                </a:tc>
                <a:tc>
                  <a:txBody>
                    <a:bodyPr/>
                    <a:lstStyle/>
                    <a:p>
                      <a:pPr algn="ctr">
                        <a:lnSpc>
                          <a:spcPct val="200000"/>
                        </a:lnSpc>
                        <a:spcAft>
                          <a:spcPts val="0"/>
                        </a:spcAft>
                      </a:pPr>
                      <a:r>
                        <a:rPr lang="en-US" sz="1100" dirty="0">
                          <a:effectLst/>
                          <a:latin typeface="+mn-lt"/>
                          <a:ea typeface="Arial Unicode MS" panose="020B0604020202020204" pitchFamily="34" charset="-128"/>
                          <a:cs typeface="Arial Unicode MS" panose="020B0604020202020204" pitchFamily="34" charset="-128"/>
                        </a:rPr>
                        <a:t>40</a:t>
                      </a:r>
                    </a:p>
                  </a:txBody>
                  <a:tcPr marL="68580" marR="68580" marT="0" marB="0">
                    <a:lnR w="12700" cap="flat" cmpd="sng" algn="ctr">
                      <a:solidFill>
                        <a:schemeClr val="tx1"/>
                      </a:solidFill>
                      <a:prstDash val="solid"/>
                      <a:round/>
                      <a:headEnd type="none" w="med" len="med"/>
                      <a:tailEnd type="none" w="med" len="med"/>
                    </a:lnR>
                  </a:tcPr>
                </a:tc>
                <a:tc>
                  <a:txBody>
                    <a:bodyPr/>
                    <a:lstStyle/>
                    <a:p>
                      <a:pPr algn="ctr">
                        <a:lnSpc>
                          <a:spcPct val="200000"/>
                        </a:lnSpc>
                        <a:spcAft>
                          <a:spcPts val="0"/>
                        </a:spcAft>
                      </a:pPr>
                      <a:r>
                        <a:rPr lang="en-US" sz="1100" dirty="0">
                          <a:effectLst/>
                          <a:latin typeface="+mn-lt"/>
                          <a:ea typeface="Arial Unicode MS" panose="020B0604020202020204" pitchFamily="34" charset="-128"/>
                          <a:cs typeface="Arial Unicode MS" panose="020B0604020202020204" pitchFamily="34" charset="-128"/>
                        </a:rPr>
                        <a:t>20</a:t>
                      </a:r>
                    </a:p>
                  </a:txBody>
                  <a:tcPr marL="68580" marR="68580" marT="0" marB="0">
                    <a:lnL w="12700" cap="flat" cmpd="sng" algn="ctr">
                      <a:solidFill>
                        <a:schemeClr val="tx1"/>
                      </a:solidFill>
                      <a:prstDash val="solid"/>
                      <a:round/>
                      <a:headEnd type="none" w="med" len="med"/>
                      <a:tailEnd type="none" w="med" len="med"/>
                    </a:lnL>
                  </a:tcPr>
                </a:tc>
                <a:tc>
                  <a:txBody>
                    <a:bodyPr/>
                    <a:lstStyle/>
                    <a:p>
                      <a:pPr algn="ctr">
                        <a:lnSpc>
                          <a:spcPct val="200000"/>
                        </a:lnSpc>
                        <a:spcAft>
                          <a:spcPts val="0"/>
                        </a:spcAft>
                      </a:pPr>
                      <a:r>
                        <a:rPr lang="en-US" sz="1100">
                          <a:effectLst/>
                          <a:latin typeface="+mn-lt"/>
                          <a:ea typeface="Arial Unicode MS" panose="020B0604020202020204" pitchFamily="34" charset="-128"/>
                          <a:cs typeface="Arial Unicode MS" panose="020B0604020202020204" pitchFamily="34" charset="-128"/>
                        </a:rPr>
                        <a:t>YOU RE GONNA</a:t>
                      </a:r>
                    </a:p>
                  </a:txBody>
                  <a:tcPr marL="68580" marR="68580" marT="0" marB="0"/>
                </a:tc>
                <a:tc>
                  <a:txBody>
                    <a:bodyPr/>
                    <a:lstStyle/>
                    <a:p>
                      <a:pPr algn="ctr">
                        <a:lnSpc>
                          <a:spcPct val="200000"/>
                        </a:lnSpc>
                        <a:spcAft>
                          <a:spcPts val="0"/>
                        </a:spcAft>
                      </a:pPr>
                      <a:r>
                        <a:rPr lang="en-US" sz="1100" dirty="0">
                          <a:effectLst/>
                          <a:latin typeface="+mn-lt"/>
                          <a:ea typeface="Arial Unicode MS" panose="020B0604020202020204" pitchFamily="34" charset="-128"/>
                          <a:cs typeface="Arial Unicode MS" panose="020B0604020202020204" pitchFamily="34" charset="-128"/>
                        </a:rPr>
                        <a:t>30</a:t>
                      </a:r>
                    </a:p>
                  </a:txBody>
                  <a:tcPr marL="68580" marR="68580" marT="0" marB="0">
                    <a:lnR w="12700" cap="flat" cmpd="sng" algn="ctr">
                      <a:solidFill>
                        <a:schemeClr val="tx1"/>
                      </a:solidFill>
                      <a:prstDash val="solid"/>
                      <a:round/>
                      <a:headEnd type="none" w="med" len="med"/>
                      <a:tailEnd type="none" w="med" len="med"/>
                    </a:lnR>
                  </a:tcPr>
                </a:tc>
                <a:tc>
                  <a:txBody>
                    <a:bodyPr/>
                    <a:lstStyle/>
                    <a:p>
                      <a:pPr algn="ctr">
                        <a:lnSpc>
                          <a:spcPct val="200000"/>
                        </a:lnSpc>
                        <a:spcAft>
                          <a:spcPts val="0"/>
                        </a:spcAft>
                      </a:pPr>
                      <a:r>
                        <a:rPr lang="en-US" sz="1100" dirty="0">
                          <a:effectLst/>
                          <a:latin typeface="+mn-lt"/>
                          <a:ea typeface="Arial Unicode MS" panose="020B0604020202020204" pitchFamily="34" charset="-128"/>
                          <a:cs typeface="Arial Unicode MS" panose="020B0604020202020204" pitchFamily="34" charset="-128"/>
                        </a:rPr>
                        <a:t>32</a:t>
                      </a:r>
                    </a:p>
                  </a:txBody>
                  <a:tcPr marL="68580" marR="68580" marT="0" marB="0">
                    <a:lnL w="12700" cap="flat" cmpd="sng" algn="ctr">
                      <a:solidFill>
                        <a:schemeClr val="tx1"/>
                      </a:solidFill>
                      <a:prstDash val="solid"/>
                      <a:round/>
                      <a:headEnd type="none" w="med" len="med"/>
                      <a:tailEnd type="none" w="med" len="med"/>
                    </a:lnL>
                  </a:tcPr>
                </a:tc>
                <a:tc>
                  <a:txBody>
                    <a:bodyPr/>
                    <a:lstStyle/>
                    <a:p>
                      <a:pPr algn="ctr">
                        <a:lnSpc>
                          <a:spcPct val="200000"/>
                        </a:lnSpc>
                        <a:spcAft>
                          <a:spcPts val="0"/>
                        </a:spcAft>
                      </a:pPr>
                      <a:r>
                        <a:rPr lang="en-US" sz="1100">
                          <a:effectLst/>
                          <a:latin typeface="+mn-lt"/>
                          <a:ea typeface="Arial Unicode MS" panose="020B0604020202020204" pitchFamily="34" charset="-128"/>
                          <a:cs typeface="Arial Unicode MS" panose="020B0604020202020204" pitchFamily="34" charset="-128"/>
                        </a:rPr>
                        <a:t>THAT S FINE</a:t>
                      </a:r>
                    </a:p>
                  </a:txBody>
                  <a:tcPr marL="68580" marR="68580" marT="0" marB="0"/>
                </a:tc>
                <a:tc>
                  <a:txBody>
                    <a:bodyPr/>
                    <a:lstStyle/>
                    <a:p>
                      <a:pPr algn="ctr">
                        <a:lnSpc>
                          <a:spcPct val="200000"/>
                        </a:lnSpc>
                        <a:spcAft>
                          <a:spcPts val="0"/>
                        </a:spcAft>
                      </a:pPr>
                      <a:r>
                        <a:rPr lang="en-US" sz="1100">
                          <a:effectLst/>
                          <a:latin typeface="+mn-lt"/>
                          <a:ea typeface="Arial Unicode MS" panose="020B0604020202020204" pitchFamily="34" charset="-128"/>
                          <a:cs typeface="Arial Unicode MS" panose="020B0604020202020204" pitchFamily="34" charset="-128"/>
                        </a:rPr>
                        <a:t>25</a:t>
                      </a:r>
                    </a:p>
                  </a:txBody>
                  <a:tcPr marL="68580" marR="68580" marT="0" marB="0"/>
                </a:tc>
                <a:extLst>
                  <a:ext uri="{0D108BD9-81ED-4DB2-BD59-A6C34878D82A}">
                    <a16:rowId xmlns:a16="http://schemas.microsoft.com/office/drawing/2014/main" xmlns="" val="1873010347"/>
                  </a:ext>
                </a:extLst>
              </a:tr>
              <a:tr h="482134">
                <a:tc>
                  <a:txBody>
                    <a:bodyPr/>
                    <a:lstStyle/>
                    <a:p>
                      <a:pPr algn="ctr">
                        <a:lnSpc>
                          <a:spcPct val="200000"/>
                        </a:lnSpc>
                        <a:spcAft>
                          <a:spcPts val="0"/>
                        </a:spcAft>
                      </a:pPr>
                      <a:r>
                        <a:rPr lang="en-US" sz="1100">
                          <a:effectLst/>
                          <a:latin typeface="+mn-lt"/>
                          <a:ea typeface="Arial Unicode MS" panose="020B0604020202020204" pitchFamily="34" charset="-128"/>
                          <a:cs typeface="Arial Unicode MS" panose="020B0604020202020204" pitchFamily="34" charset="-128"/>
                        </a:rPr>
                        <a:t>9</a:t>
                      </a:r>
                    </a:p>
                  </a:txBody>
                  <a:tcPr marL="68580" marR="68580" marT="0" marB="0"/>
                </a:tc>
                <a:tc>
                  <a:txBody>
                    <a:bodyPr/>
                    <a:lstStyle/>
                    <a:p>
                      <a:pPr algn="ctr">
                        <a:lnSpc>
                          <a:spcPct val="200000"/>
                        </a:lnSpc>
                        <a:spcAft>
                          <a:spcPts val="0"/>
                        </a:spcAft>
                      </a:pPr>
                      <a:r>
                        <a:rPr lang="en-US" sz="1100">
                          <a:effectLst/>
                          <a:latin typeface="+mn-lt"/>
                          <a:ea typeface="Arial Unicode MS" panose="020B0604020202020204" pitchFamily="34" charset="-128"/>
                          <a:cs typeface="Arial Unicode MS" panose="020B0604020202020204" pitchFamily="34" charset="-128"/>
                        </a:rPr>
                        <a:t>SOULS ON BOARD</a:t>
                      </a:r>
                    </a:p>
                  </a:txBody>
                  <a:tcPr marL="68580" marR="68580" marT="0" marB="0"/>
                </a:tc>
                <a:tc>
                  <a:txBody>
                    <a:bodyPr/>
                    <a:lstStyle/>
                    <a:p>
                      <a:pPr algn="ctr">
                        <a:lnSpc>
                          <a:spcPct val="200000"/>
                        </a:lnSpc>
                        <a:spcAft>
                          <a:spcPts val="0"/>
                        </a:spcAft>
                      </a:pPr>
                      <a:r>
                        <a:rPr lang="en-US" sz="1100">
                          <a:effectLst/>
                          <a:latin typeface="+mn-lt"/>
                          <a:ea typeface="Arial Unicode MS" panose="020B0604020202020204" pitchFamily="34" charset="-128"/>
                          <a:cs typeface="Arial Unicode MS" panose="020B0604020202020204" pitchFamily="34" charset="-128"/>
                        </a:rPr>
                        <a:t>40</a:t>
                      </a:r>
                    </a:p>
                  </a:txBody>
                  <a:tcPr marL="68580" marR="68580" marT="0" marB="0">
                    <a:lnR w="12700" cap="flat" cmpd="sng" algn="ctr">
                      <a:solidFill>
                        <a:schemeClr val="tx1"/>
                      </a:solidFill>
                      <a:prstDash val="solid"/>
                      <a:round/>
                      <a:headEnd type="none" w="med" len="med"/>
                      <a:tailEnd type="none" w="med" len="med"/>
                    </a:lnR>
                  </a:tcPr>
                </a:tc>
                <a:tc>
                  <a:txBody>
                    <a:bodyPr/>
                    <a:lstStyle/>
                    <a:p>
                      <a:pPr algn="ctr">
                        <a:lnSpc>
                          <a:spcPct val="200000"/>
                        </a:lnSpc>
                        <a:spcAft>
                          <a:spcPts val="0"/>
                        </a:spcAft>
                      </a:pPr>
                      <a:r>
                        <a:rPr lang="en-US" sz="1100" dirty="0">
                          <a:effectLst/>
                          <a:latin typeface="+mn-lt"/>
                          <a:ea typeface="Arial Unicode MS" panose="020B0604020202020204" pitchFamily="34" charset="-128"/>
                          <a:cs typeface="Arial Unicode MS" panose="020B0604020202020204" pitchFamily="34" charset="-128"/>
                        </a:rPr>
                        <a:t>21</a:t>
                      </a:r>
                    </a:p>
                  </a:txBody>
                  <a:tcPr marL="68580" marR="68580" marT="0" marB="0">
                    <a:lnL w="12700" cap="flat" cmpd="sng" algn="ctr">
                      <a:solidFill>
                        <a:schemeClr val="tx1"/>
                      </a:solidFill>
                      <a:prstDash val="solid"/>
                      <a:round/>
                      <a:headEnd type="none" w="med" len="med"/>
                      <a:tailEnd type="none" w="med" len="med"/>
                    </a:lnL>
                  </a:tcPr>
                </a:tc>
                <a:tc>
                  <a:txBody>
                    <a:bodyPr/>
                    <a:lstStyle/>
                    <a:p>
                      <a:pPr algn="ctr">
                        <a:lnSpc>
                          <a:spcPct val="200000"/>
                        </a:lnSpc>
                        <a:spcAft>
                          <a:spcPts val="0"/>
                        </a:spcAft>
                      </a:pPr>
                      <a:r>
                        <a:rPr lang="en-US" sz="1100" dirty="0">
                          <a:effectLst/>
                          <a:latin typeface="+mn-lt"/>
                          <a:ea typeface="Arial Unicode MS" panose="020B0604020202020204" pitchFamily="34" charset="-128"/>
                          <a:cs typeface="Arial Unicode MS" panose="020B0604020202020204" pitchFamily="34" charset="-128"/>
                        </a:rPr>
                        <a:t>WE LL BE</a:t>
                      </a:r>
                    </a:p>
                  </a:txBody>
                  <a:tcPr marL="68580" marR="68580" marT="0" marB="0"/>
                </a:tc>
                <a:tc>
                  <a:txBody>
                    <a:bodyPr/>
                    <a:lstStyle/>
                    <a:p>
                      <a:pPr algn="ctr">
                        <a:lnSpc>
                          <a:spcPct val="200000"/>
                        </a:lnSpc>
                        <a:spcAft>
                          <a:spcPts val="0"/>
                        </a:spcAft>
                      </a:pPr>
                      <a:r>
                        <a:rPr lang="en-US" sz="1100">
                          <a:effectLst/>
                          <a:latin typeface="+mn-lt"/>
                          <a:ea typeface="Arial Unicode MS" panose="020B0604020202020204" pitchFamily="34" charset="-128"/>
                          <a:cs typeface="Arial Unicode MS" panose="020B0604020202020204" pitchFamily="34" charset="-128"/>
                        </a:rPr>
                        <a:t>29</a:t>
                      </a:r>
                    </a:p>
                  </a:txBody>
                  <a:tcPr marL="68580" marR="68580" marT="0" marB="0">
                    <a:lnR w="12700" cap="flat" cmpd="sng" algn="ctr">
                      <a:solidFill>
                        <a:schemeClr val="tx1"/>
                      </a:solidFill>
                      <a:prstDash val="solid"/>
                      <a:round/>
                      <a:headEnd type="none" w="med" len="med"/>
                      <a:tailEnd type="none" w="med" len="med"/>
                    </a:lnR>
                  </a:tcPr>
                </a:tc>
                <a:tc>
                  <a:txBody>
                    <a:bodyPr/>
                    <a:lstStyle/>
                    <a:p>
                      <a:pPr algn="ctr">
                        <a:lnSpc>
                          <a:spcPct val="200000"/>
                        </a:lnSpc>
                        <a:spcAft>
                          <a:spcPts val="0"/>
                        </a:spcAft>
                      </a:pPr>
                      <a:r>
                        <a:rPr lang="en-US" sz="1100" dirty="0">
                          <a:effectLst/>
                          <a:latin typeface="+mn-lt"/>
                          <a:ea typeface="Arial Unicode MS" panose="020B0604020202020204" pitchFamily="34" charset="-128"/>
                          <a:cs typeface="Arial Unicode MS" panose="020B0604020202020204" pitchFamily="34" charset="-128"/>
                        </a:rPr>
                        <a:t>33</a:t>
                      </a:r>
                    </a:p>
                  </a:txBody>
                  <a:tcPr marL="68580" marR="68580" marT="0" marB="0">
                    <a:lnL w="12700" cap="flat" cmpd="sng" algn="ctr">
                      <a:solidFill>
                        <a:schemeClr val="tx1"/>
                      </a:solidFill>
                      <a:prstDash val="solid"/>
                      <a:round/>
                      <a:headEnd type="none" w="med" len="med"/>
                      <a:tailEnd type="none" w="med" len="med"/>
                    </a:lnL>
                  </a:tcPr>
                </a:tc>
                <a:tc>
                  <a:txBody>
                    <a:bodyPr/>
                    <a:lstStyle/>
                    <a:p>
                      <a:pPr algn="ctr">
                        <a:lnSpc>
                          <a:spcPct val="200000"/>
                        </a:lnSpc>
                        <a:spcAft>
                          <a:spcPts val="0"/>
                        </a:spcAft>
                      </a:pPr>
                      <a:r>
                        <a:rPr lang="en-US" sz="1100" dirty="0">
                          <a:effectLst/>
                          <a:latin typeface="+mn-lt"/>
                          <a:ea typeface="Arial Unicode MS" panose="020B0604020202020204" pitchFamily="34" charset="-128"/>
                          <a:cs typeface="Arial Unicode MS" panose="020B0604020202020204" pitchFamily="34" charset="-128"/>
                        </a:rPr>
                        <a:t>UH WE LL</a:t>
                      </a:r>
                    </a:p>
                  </a:txBody>
                  <a:tcPr marL="68580" marR="68580" marT="0" marB="0"/>
                </a:tc>
                <a:tc>
                  <a:txBody>
                    <a:bodyPr/>
                    <a:lstStyle/>
                    <a:p>
                      <a:pPr algn="ctr">
                        <a:lnSpc>
                          <a:spcPct val="200000"/>
                        </a:lnSpc>
                        <a:spcAft>
                          <a:spcPts val="0"/>
                        </a:spcAft>
                      </a:pPr>
                      <a:r>
                        <a:rPr lang="en-US" sz="1100">
                          <a:effectLst/>
                          <a:latin typeface="+mn-lt"/>
                          <a:ea typeface="Arial Unicode MS" panose="020B0604020202020204" pitchFamily="34" charset="-128"/>
                          <a:cs typeface="Arial Unicode MS" panose="020B0604020202020204" pitchFamily="34" charset="-128"/>
                        </a:rPr>
                        <a:t>25</a:t>
                      </a:r>
                    </a:p>
                  </a:txBody>
                  <a:tcPr marL="68580" marR="68580" marT="0" marB="0"/>
                </a:tc>
                <a:extLst>
                  <a:ext uri="{0D108BD9-81ED-4DB2-BD59-A6C34878D82A}">
                    <a16:rowId xmlns:a16="http://schemas.microsoft.com/office/drawing/2014/main" xmlns="" val="658827395"/>
                  </a:ext>
                </a:extLst>
              </a:tr>
              <a:tr h="482134">
                <a:tc>
                  <a:txBody>
                    <a:bodyPr/>
                    <a:lstStyle/>
                    <a:p>
                      <a:pPr algn="ctr">
                        <a:lnSpc>
                          <a:spcPct val="200000"/>
                        </a:lnSpc>
                        <a:spcAft>
                          <a:spcPts val="0"/>
                        </a:spcAft>
                      </a:pPr>
                      <a:r>
                        <a:rPr lang="en-US" sz="1100">
                          <a:effectLst/>
                          <a:latin typeface="+mn-lt"/>
                          <a:ea typeface="Arial Unicode MS" panose="020B0604020202020204" pitchFamily="34" charset="-128"/>
                          <a:cs typeface="Arial Unicode MS" panose="020B0604020202020204" pitchFamily="34" charset="-128"/>
                        </a:rPr>
                        <a:t>10</a:t>
                      </a:r>
                    </a:p>
                  </a:txBody>
                  <a:tcPr marL="68580" marR="68580" marT="0" marB="0"/>
                </a:tc>
                <a:tc>
                  <a:txBody>
                    <a:bodyPr/>
                    <a:lstStyle/>
                    <a:p>
                      <a:pPr algn="ctr">
                        <a:lnSpc>
                          <a:spcPct val="200000"/>
                        </a:lnSpc>
                        <a:spcAft>
                          <a:spcPts val="0"/>
                        </a:spcAft>
                      </a:pPr>
                      <a:r>
                        <a:rPr lang="en-US" sz="1100">
                          <a:effectLst/>
                          <a:latin typeface="+mn-lt"/>
                          <a:ea typeface="Arial Unicode MS" panose="020B0604020202020204" pitchFamily="34" charset="-128"/>
                          <a:cs typeface="Arial Unicode MS" panose="020B0604020202020204" pitchFamily="34" charset="-128"/>
                        </a:rPr>
                        <a:t>WE NEED TO</a:t>
                      </a:r>
                    </a:p>
                  </a:txBody>
                  <a:tcPr marL="68580" marR="68580" marT="0" marB="0"/>
                </a:tc>
                <a:tc>
                  <a:txBody>
                    <a:bodyPr/>
                    <a:lstStyle/>
                    <a:p>
                      <a:pPr algn="ctr">
                        <a:lnSpc>
                          <a:spcPct val="200000"/>
                        </a:lnSpc>
                        <a:spcAft>
                          <a:spcPts val="0"/>
                        </a:spcAft>
                      </a:pPr>
                      <a:r>
                        <a:rPr lang="en-US" sz="1100">
                          <a:effectLst/>
                          <a:latin typeface="+mn-lt"/>
                          <a:ea typeface="Arial Unicode MS" panose="020B0604020202020204" pitchFamily="34" charset="-128"/>
                          <a:cs typeface="Arial Unicode MS" panose="020B0604020202020204" pitchFamily="34" charset="-128"/>
                        </a:rPr>
                        <a:t>38</a:t>
                      </a:r>
                    </a:p>
                  </a:txBody>
                  <a:tcPr marL="68580" marR="68580" marT="0" marB="0">
                    <a:lnR w="12700" cap="flat" cmpd="sng" algn="ctr">
                      <a:solidFill>
                        <a:schemeClr val="tx1"/>
                      </a:solidFill>
                      <a:prstDash val="solid"/>
                      <a:round/>
                      <a:headEnd type="none" w="med" len="med"/>
                      <a:tailEnd type="none" w="med" len="med"/>
                    </a:lnR>
                  </a:tcPr>
                </a:tc>
                <a:tc>
                  <a:txBody>
                    <a:bodyPr/>
                    <a:lstStyle/>
                    <a:p>
                      <a:pPr algn="ctr">
                        <a:lnSpc>
                          <a:spcPct val="200000"/>
                        </a:lnSpc>
                        <a:spcAft>
                          <a:spcPts val="0"/>
                        </a:spcAft>
                      </a:pPr>
                      <a:r>
                        <a:rPr lang="en-US" sz="1100">
                          <a:effectLst/>
                          <a:latin typeface="+mn-lt"/>
                          <a:ea typeface="Arial Unicode MS" panose="020B0604020202020204" pitchFamily="34" charset="-128"/>
                          <a:cs typeface="Arial Unicode MS" panose="020B0604020202020204" pitchFamily="34" charset="-128"/>
                        </a:rPr>
                        <a:t>22</a:t>
                      </a:r>
                    </a:p>
                  </a:txBody>
                  <a:tcPr marL="68580" marR="68580" marT="0" marB="0">
                    <a:lnL w="12700" cap="flat" cmpd="sng" algn="ctr">
                      <a:solidFill>
                        <a:schemeClr val="tx1"/>
                      </a:solidFill>
                      <a:prstDash val="solid"/>
                      <a:round/>
                      <a:headEnd type="none" w="med" len="med"/>
                      <a:tailEnd type="none" w="med" len="med"/>
                    </a:lnL>
                  </a:tcPr>
                </a:tc>
                <a:tc>
                  <a:txBody>
                    <a:bodyPr/>
                    <a:lstStyle/>
                    <a:p>
                      <a:pPr algn="ctr">
                        <a:lnSpc>
                          <a:spcPct val="200000"/>
                        </a:lnSpc>
                        <a:spcAft>
                          <a:spcPts val="0"/>
                        </a:spcAft>
                      </a:pPr>
                      <a:r>
                        <a:rPr lang="en-US" sz="1100" dirty="0">
                          <a:effectLst/>
                          <a:latin typeface="+mn-lt"/>
                          <a:ea typeface="Arial Unicode MS" panose="020B0604020202020204" pitchFamily="34" charset="-128"/>
                          <a:cs typeface="Arial Unicode MS" panose="020B0604020202020204" pitchFamily="34" charset="-128"/>
                        </a:rPr>
                        <a:t>DECLARING AN EMERGENCY</a:t>
                      </a:r>
                    </a:p>
                  </a:txBody>
                  <a:tcPr marL="68580" marR="68580" marT="0" marB="0"/>
                </a:tc>
                <a:tc>
                  <a:txBody>
                    <a:bodyPr/>
                    <a:lstStyle/>
                    <a:p>
                      <a:pPr algn="ctr">
                        <a:lnSpc>
                          <a:spcPct val="200000"/>
                        </a:lnSpc>
                        <a:spcAft>
                          <a:spcPts val="0"/>
                        </a:spcAft>
                      </a:pPr>
                      <a:r>
                        <a:rPr lang="en-US" sz="1100">
                          <a:effectLst/>
                          <a:latin typeface="+mn-lt"/>
                          <a:ea typeface="Arial Unicode MS" panose="020B0604020202020204" pitchFamily="34" charset="-128"/>
                          <a:cs typeface="Arial Unicode MS" panose="020B0604020202020204" pitchFamily="34" charset="-128"/>
                        </a:rPr>
                        <a:t>28</a:t>
                      </a:r>
                    </a:p>
                  </a:txBody>
                  <a:tcPr marL="68580" marR="68580" marT="0" marB="0">
                    <a:lnR w="12700" cap="flat" cmpd="sng" algn="ctr">
                      <a:solidFill>
                        <a:schemeClr val="tx1"/>
                      </a:solidFill>
                      <a:prstDash val="solid"/>
                      <a:round/>
                      <a:headEnd type="none" w="med" len="med"/>
                      <a:tailEnd type="none" w="med" len="med"/>
                    </a:lnR>
                  </a:tcPr>
                </a:tc>
                <a:tc>
                  <a:txBody>
                    <a:bodyPr/>
                    <a:lstStyle/>
                    <a:p>
                      <a:pPr algn="ctr">
                        <a:lnSpc>
                          <a:spcPct val="200000"/>
                        </a:lnSpc>
                        <a:spcAft>
                          <a:spcPts val="0"/>
                        </a:spcAft>
                      </a:pPr>
                      <a:r>
                        <a:rPr lang="en-US" sz="1100">
                          <a:effectLst/>
                          <a:latin typeface="+mn-lt"/>
                          <a:ea typeface="Arial Unicode MS" panose="020B0604020202020204" pitchFamily="34" charset="-128"/>
                          <a:cs typeface="Arial Unicode MS" panose="020B0604020202020204" pitchFamily="34" charset="-128"/>
                        </a:rPr>
                        <a:t>34</a:t>
                      </a:r>
                    </a:p>
                  </a:txBody>
                  <a:tcPr marL="68580" marR="68580" marT="0" marB="0">
                    <a:lnL w="12700" cap="flat" cmpd="sng" algn="ctr">
                      <a:solidFill>
                        <a:schemeClr val="tx1"/>
                      </a:solidFill>
                      <a:prstDash val="solid"/>
                      <a:round/>
                      <a:headEnd type="none" w="med" len="med"/>
                      <a:tailEnd type="none" w="med" len="med"/>
                    </a:lnL>
                  </a:tcPr>
                </a:tc>
                <a:tc>
                  <a:txBody>
                    <a:bodyPr/>
                    <a:lstStyle/>
                    <a:p>
                      <a:pPr algn="ctr">
                        <a:lnSpc>
                          <a:spcPct val="200000"/>
                        </a:lnSpc>
                        <a:spcAft>
                          <a:spcPts val="0"/>
                        </a:spcAft>
                      </a:pPr>
                      <a:r>
                        <a:rPr lang="en-US" sz="1100" dirty="0">
                          <a:effectLst/>
                          <a:latin typeface="+mn-lt"/>
                          <a:ea typeface="Arial Unicode MS" panose="020B0604020202020204" pitchFamily="34" charset="-128"/>
                          <a:cs typeface="Arial Unicode MS" panose="020B0604020202020204" pitchFamily="34" charset="-128"/>
                        </a:rPr>
                        <a:t>BACK TO THE</a:t>
                      </a:r>
                    </a:p>
                  </a:txBody>
                  <a:tcPr marL="68580" marR="68580" marT="0" marB="0"/>
                </a:tc>
                <a:tc>
                  <a:txBody>
                    <a:bodyPr/>
                    <a:lstStyle/>
                    <a:p>
                      <a:pPr algn="ctr">
                        <a:lnSpc>
                          <a:spcPct val="200000"/>
                        </a:lnSpc>
                        <a:spcAft>
                          <a:spcPts val="0"/>
                        </a:spcAft>
                      </a:pPr>
                      <a:r>
                        <a:rPr lang="en-US" sz="1100">
                          <a:effectLst/>
                          <a:latin typeface="+mn-lt"/>
                          <a:ea typeface="Arial Unicode MS" panose="020B0604020202020204" pitchFamily="34" charset="-128"/>
                          <a:cs typeface="Arial Unicode MS" panose="020B0604020202020204" pitchFamily="34" charset="-128"/>
                        </a:rPr>
                        <a:t>24</a:t>
                      </a:r>
                    </a:p>
                  </a:txBody>
                  <a:tcPr marL="68580" marR="68580" marT="0" marB="0"/>
                </a:tc>
                <a:extLst>
                  <a:ext uri="{0D108BD9-81ED-4DB2-BD59-A6C34878D82A}">
                    <a16:rowId xmlns:a16="http://schemas.microsoft.com/office/drawing/2014/main" xmlns="" val="2786330819"/>
                  </a:ext>
                </a:extLst>
              </a:tr>
              <a:tr h="482134">
                <a:tc>
                  <a:txBody>
                    <a:bodyPr/>
                    <a:lstStyle/>
                    <a:p>
                      <a:pPr algn="ctr">
                        <a:lnSpc>
                          <a:spcPct val="200000"/>
                        </a:lnSpc>
                        <a:spcAft>
                          <a:spcPts val="0"/>
                        </a:spcAft>
                      </a:pPr>
                      <a:r>
                        <a:rPr lang="en-US" sz="1100">
                          <a:effectLst/>
                          <a:latin typeface="+mn-lt"/>
                          <a:ea typeface="Arial Unicode MS" panose="020B0604020202020204" pitchFamily="34" charset="-128"/>
                          <a:cs typeface="Arial Unicode MS" panose="020B0604020202020204" pitchFamily="34" charset="-128"/>
                        </a:rPr>
                        <a:t>11</a:t>
                      </a:r>
                    </a:p>
                  </a:txBody>
                  <a:tcPr marL="68580" marR="68580" marT="0" marB="0"/>
                </a:tc>
                <a:tc>
                  <a:txBody>
                    <a:bodyPr/>
                    <a:lstStyle/>
                    <a:p>
                      <a:pPr algn="ctr">
                        <a:lnSpc>
                          <a:spcPct val="200000"/>
                        </a:lnSpc>
                        <a:spcAft>
                          <a:spcPts val="0"/>
                        </a:spcAft>
                      </a:pPr>
                      <a:r>
                        <a:rPr lang="en-US" sz="1100">
                          <a:effectLst/>
                          <a:latin typeface="+mn-lt"/>
                          <a:ea typeface="Arial Unicode MS" panose="020B0604020202020204" pitchFamily="34" charset="-128"/>
                          <a:cs typeface="Arial Unicode MS" panose="020B0604020202020204" pitchFamily="34" charset="-128"/>
                        </a:rPr>
                        <a:t>YOU NEED TO</a:t>
                      </a:r>
                    </a:p>
                  </a:txBody>
                  <a:tcPr marL="68580" marR="68580" marT="0" marB="0"/>
                </a:tc>
                <a:tc>
                  <a:txBody>
                    <a:bodyPr/>
                    <a:lstStyle/>
                    <a:p>
                      <a:pPr algn="ctr">
                        <a:lnSpc>
                          <a:spcPct val="200000"/>
                        </a:lnSpc>
                        <a:spcAft>
                          <a:spcPts val="0"/>
                        </a:spcAft>
                      </a:pPr>
                      <a:r>
                        <a:rPr lang="en-US" sz="1100">
                          <a:effectLst/>
                          <a:latin typeface="+mn-lt"/>
                          <a:ea typeface="Arial Unicode MS" panose="020B0604020202020204" pitchFamily="34" charset="-128"/>
                          <a:cs typeface="Arial Unicode MS" panose="020B0604020202020204" pitchFamily="34" charset="-128"/>
                        </a:rPr>
                        <a:t>38</a:t>
                      </a:r>
                    </a:p>
                  </a:txBody>
                  <a:tcPr marL="68580" marR="68580" marT="0" marB="0">
                    <a:lnR w="12700" cap="flat" cmpd="sng" algn="ctr">
                      <a:solidFill>
                        <a:schemeClr val="tx1"/>
                      </a:solidFill>
                      <a:prstDash val="solid"/>
                      <a:round/>
                      <a:headEnd type="none" w="med" len="med"/>
                      <a:tailEnd type="none" w="med" len="med"/>
                    </a:lnR>
                  </a:tcPr>
                </a:tc>
                <a:tc>
                  <a:txBody>
                    <a:bodyPr/>
                    <a:lstStyle/>
                    <a:p>
                      <a:pPr algn="ctr">
                        <a:lnSpc>
                          <a:spcPct val="200000"/>
                        </a:lnSpc>
                        <a:spcAft>
                          <a:spcPts val="0"/>
                        </a:spcAft>
                      </a:pPr>
                      <a:r>
                        <a:rPr lang="en-US" sz="1100">
                          <a:effectLst/>
                          <a:latin typeface="+mn-lt"/>
                          <a:ea typeface="Arial Unicode MS" panose="020B0604020202020204" pitchFamily="34" charset="-128"/>
                          <a:cs typeface="Arial Unicode MS" panose="020B0604020202020204" pitchFamily="34" charset="-128"/>
                        </a:rPr>
                        <a:t>23</a:t>
                      </a:r>
                    </a:p>
                  </a:txBody>
                  <a:tcPr marL="68580" marR="68580" marT="0" marB="0">
                    <a:lnL w="12700" cap="flat" cmpd="sng" algn="ctr">
                      <a:solidFill>
                        <a:schemeClr val="tx1"/>
                      </a:solidFill>
                      <a:prstDash val="solid"/>
                      <a:round/>
                      <a:headEnd type="none" w="med" len="med"/>
                      <a:tailEnd type="none" w="med" len="med"/>
                    </a:lnL>
                  </a:tcPr>
                </a:tc>
                <a:tc>
                  <a:txBody>
                    <a:bodyPr/>
                    <a:lstStyle/>
                    <a:p>
                      <a:pPr algn="ctr">
                        <a:lnSpc>
                          <a:spcPct val="200000"/>
                        </a:lnSpc>
                        <a:spcAft>
                          <a:spcPts val="0"/>
                        </a:spcAft>
                      </a:pPr>
                      <a:r>
                        <a:rPr lang="en-US" sz="1100" dirty="0">
                          <a:effectLst/>
                          <a:latin typeface="+mn-lt"/>
                          <a:ea typeface="Arial Unicode MS" panose="020B0604020202020204" pitchFamily="34" charset="-128"/>
                          <a:cs typeface="Arial Unicode MS" panose="020B0604020202020204" pitchFamily="34" charset="-128"/>
                        </a:rPr>
                        <a:t>TO THE RAMP</a:t>
                      </a:r>
                    </a:p>
                  </a:txBody>
                  <a:tcPr marL="68580" marR="68580" marT="0" marB="0"/>
                </a:tc>
                <a:tc>
                  <a:txBody>
                    <a:bodyPr/>
                    <a:lstStyle/>
                    <a:p>
                      <a:pPr algn="ctr">
                        <a:lnSpc>
                          <a:spcPct val="200000"/>
                        </a:lnSpc>
                        <a:spcAft>
                          <a:spcPts val="0"/>
                        </a:spcAft>
                      </a:pPr>
                      <a:r>
                        <a:rPr lang="en-US" sz="1100" dirty="0">
                          <a:effectLst/>
                          <a:latin typeface="+mn-lt"/>
                          <a:ea typeface="Arial Unicode MS" panose="020B0604020202020204" pitchFamily="34" charset="-128"/>
                          <a:cs typeface="Arial Unicode MS" panose="020B0604020202020204" pitchFamily="34" charset="-128"/>
                        </a:rPr>
                        <a:t>28</a:t>
                      </a:r>
                    </a:p>
                  </a:txBody>
                  <a:tcPr marL="68580" marR="68580" marT="0" marB="0">
                    <a:lnR w="12700" cap="flat" cmpd="sng" algn="ctr">
                      <a:solidFill>
                        <a:schemeClr val="tx1"/>
                      </a:solidFill>
                      <a:prstDash val="solid"/>
                      <a:round/>
                      <a:headEnd type="none" w="med" len="med"/>
                      <a:tailEnd type="none" w="med" len="med"/>
                    </a:lnR>
                  </a:tcPr>
                </a:tc>
                <a:tc>
                  <a:txBody>
                    <a:bodyPr/>
                    <a:lstStyle/>
                    <a:p>
                      <a:pPr algn="ctr">
                        <a:lnSpc>
                          <a:spcPct val="200000"/>
                        </a:lnSpc>
                        <a:spcAft>
                          <a:spcPts val="0"/>
                        </a:spcAft>
                      </a:pPr>
                      <a:r>
                        <a:rPr lang="en-US" sz="1100" dirty="0">
                          <a:effectLst/>
                          <a:latin typeface="+mn-lt"/>
                          <a:ea typeface="Arial Unicode MS" panose="020B0604020202020204" pitchFamily="34" charset="-128"/>
                          <a:cs typeface="Arial Unicode MS" panose="020B0604020202020204" pitchFamily="34" charset="-128"/>
                        </a:rPr>
                        <a:t>35</a:t>
                      </a:r>
                    </a:p>
                  </a:txBody>
                  <a:tcPr marL="68580" marR="68580" marT="0" marB="0">
                    <a:lnL w="12700" cap="flat" cmpd="sng" algn="ctr">
                      <a:solidFill>
                        <a:schemeClr val="tx1"/>
                      </a:solidFill>
                      <a:prstDash val="solid"/>
                      <a:round/>
                      <a:headEnd type="none" w="med" len="med"/>
                      <a:tailEnd type="none" w="med" len="med"/>
                    </a:lnL>
                  </a:tcPr>
                </a:tc>
                <a:tc>
                  <a:txBody>
                    <a:bodyPr/>
                    <a:lstStyle/>
                    <a:p>
                      <a:pPr algn="ctr">
                        <a:lnSpc>
                          <a:spcPct val="200000"/>
                        </a:lnSpc>
                        <a:spcAft>
                          <a:spcPts val="0"/>
                        </a:spcAft>
                      </a:pPr>
                      <a:r>
                        <a:rPr lang="en-US" sz="1100" dirty="0">
                          <a:effectLst/>
                          <a:latin typeface="+mn-lt"/>
                          <a:ea typeface="Arial Unicode MS" panose="020B0604020202020204" pitchFamily="34" charset="-128"/>
                          <a:cs typeface="Arial Unicode MS" panose="020B0604020202020204" pitchFamily="34" charset="-128"/>
                        </a:rPr>
                        <a:t>OFF THE RUNWAY</a:t>
                      </a:r>
                    </a:p>
                  </a:txBody>
                  <a:tcPr marL="68580" marR="68580" marT="0" marB="0"/>
                </a:tc>
                <a:tc>
                  <a:txBody>
                    <a:bodyPr/>
                    <a:lstStyle/>
                    <a:p>
                      <a:pPr algn="ctr">
                        <a:lnSpc>
                          <a:spcPct val="200000"/>
                        </a:lnSpc>
                        <a:spcAft>
                          <a:spcPts val="0"/>
                        </a:spcAft>
                      </a:pPr>
                      <a:r>
                        <a:rPr lang="en-US" sz="1100">
                          <a:effectLst/>
                          <a:latin typeface="+mn-lt"/>
                          <a:ea typeface="Arial Unicode MS" panose="020B0604020202020204" pitchFamily="34" charset="-128"/>
                          <a:cs typeface="Arial Unicode MS" panose="020B0604020202020204" pitchFamily="34" charset="-128"/>
                        </a:rPr>
                        <a:t>24</a:t>
                      </a:r>
                    </a:p>
                  </a:txBody>
                  <a:tcPr marL="68580" marR="68580" marT="0" marB="0"/>
                </a:tc>
                <a:extLst>
                  <a:ext uri="{0D108BD9-81ED-4DB2-BD59-A6C34878D82A}">
                    <a16:rowId xmlns:a16="http://schemas.microsoft.com/office/drawing/2014/main" xmlns="" val="1978848593"/>
                  </a:ext>
                </a:extLst>
              </a:tr>
              <a:tr h="482134">
                <a:tc>
                  <a:txBody>
                    <a:bodyPr/>
                    <a:lstStyle/>
                    <a:p>
                      <a:pPr algn="ctr">
                        <a:lnSpc>
                          <a:spcPct val="200000"/>
                        </a:lnSpc>
                        <a:spcAft>
                          <a:spcPts val="0"/>
                        </a:spcAft>
                      </a:pPr>
                      <a:r>
                        <a:rPr lang="en-US" sz="1100">
                          <a:effectLst/>
                          <a:latin typeface="+mn-lt"/>
                          <a:ea typeface="Arial Unicode MS" panose="020B0604020202020204" pitchFamily="34" charset="-128"/>
                          <a:cs typeface="Arial Unicode MS" panose="020B0604020202020204" pitchFamily="34" charset="-128"/>
                        </a:rPr>
                        <a:t>12</a:t>
                      </a:r>
                    </a:p>
                  </a:txBody>
                  <a:tcPr marL="68580" marR="68580" marT="0" marB="0"/>
                </a:tc>
                <a:tc>
                  <a:txBody>
                    <a:bodyPr/>
                    <a:lstStyle/>
                    <a:p>
                      <a:pPr algn="ctr">
                        <a:lnSpc>
                          <a:spcPct val="200000"/>
                        </a:lnSpc>
                        <a:spcAft>
                          <a:spcPts val="0"/>
                        </a:spcAft>
                      </a:pPr>
                      <a:r>
                        <a:rPr lang="en-US" sz="1100">
                          <a:effectLst/>
                          <a:latin typeface="+mn-lt"/>
                          <a:ea typeface="Arial Unicode MS" panose="020B0604020202020204" pitchFamily="34" charset="-128"/>
                          <a:cs typeface="Arial Unicode MS" panose="020B0604020202020204" pitchFamily="34" charset="-128"/>
                        </a:rPr>
                        <a:t>DO YOU WANT</a:t>
                      </a:r>
                    </a:p>
                  </a:txBody>
                  <a:tcPr marL="68580" marR="68580" marT="0" marB="0"/>
                </a:tc>
                <a:tc>
                  <a:txBody>
                    <a:bodyPr/>
                    <a:lstStyle/>
                    <a:p>
                      <a:pPr algn="ctr">
                        <a:lnSpc>
                          <a:spcPct val="200000"/>
                        </a:lnSpc>
                        <a:spcAft>
                          <a:spcPts val="0"/>
                        </a:spcAft>
                      </a:pPr>
                      <a:r>
                        <a:rPr lang="en-US" sz="1100" dirty="0">
                          <a:effectLst/>
                          <a:latin typeface="+mn-lt"/>
                          <a:ea typeface="Arial Unicode MS" panose="020B0604020202020204" pitchFamily="34" charset="-128"/>
                          <a:cs typeface="Arial Unicode MS" panose="020B0604020202020204" pitchFamily="34" charset="-128"/>
                        </a:rPr>
                        <a:t>37</a:t>
                      </a:r>
                    </a:p>
                  </a:txBody>
                  <a:tcPr marL="68580" marR="68580" marT="0" marB="0">
                    <a:lnR w="12700" cap="flat" cmpd="sng" algn="ctr">
                      <a:solidFill>
                        <a:schemeClr val="tx1"/>
                      </a:solidFill>
                      <a:prstDash val="solid"/>
                      <a:round/>
                      <a:headEnd type="none" w="med" len="med"/>
                      <a:tailEnd type="none" w="med" len="med"/>
                    </a:lnR>
                  </a:tcPr>
                </a:tc>
                <a:tc>
                  <a:txBody>
                    <a:bodyPr/>
                    <a:lstStyle/>
                    <a:p>
                      <a:pPr algn="ctr">
                        <a:lnSpc>
                          <a:spcPct val="200000"/>
                        </a:lnSpc>
                        <a:spcAft>
                          <a:spcPts val="0"/>
                        </a:spcAft>
                      </a:pPr>
                      <a:r>
                        <a:rPr lang="en-US" sz="1100">
                          <a:effectLst/>
                          <a:latin typeface="+mn-lt"/>
                          <a:ea typeface="Arial Unicode MS" panose="020B0604020202020204" pitchFamily="34" charset="-128"/>
                          <a:cs typeface="Arial Unicode MS" panose="020B0604020202020204" pitchFamily="34" charset="-128"/>
                        </a:rPr>
                        <a:t>24</a:t>
                      </a:r>
                    </a:p>
                  </a:txBody>
                  <a:tcPr marL="68580" marR="68580" marT="0" marB="0">
                    <a:lnL w="12700" cap="flat" cmpd="sng" algn="ctr">
                      <a:solidFill>
                        <a:schemeClr val="tx1"/>
                      </a:solidFill>
                      <a:prstDash val="solid"/>
                      <a:round/>
                      <a:headEnd type="none" w="med" len="med"/>
                      <a:tailEnd type="none" w="med" len="med"/>
                    </a:lnL>
                  </a:tcPr>
                </a:tc>
                <a:tc>
                  <a:txBody>
                    <a:bodyPr/>
                    <a:lstStyle/>
                    <a:p>
                      <a:pPr algn="ctr">
                        <a:lnSpc>
                          <a:spcPct val="200000"/>
                        </a:lnSpc>
                        <a:spcAft>
                          <a:spcPts val="0"/>
                        </a:spcAft>
                      </a:pPr>
                      <a:r>
                        <a:rPr lang="en-US" sz="1100">
                          <a:effectLst/>
                          <a:latin typeface="+mn-lt"/>
                          <a:ea typeface="Arial Unicode MS" panose="020B0604020202020204" pitchFamily="34" charset="-128"/>
                          <a:cs typeface="Arial Unicode MS" panose="020B0604020202020204" pitchFamily="34" charset="-128"/>
                        </a:rPr>
                        <a:t>UH WE ARE</a:t>
                      </a:r>
                    </a:p>
                  </a:txBody>
                  <a:tcPr marL="68580" marR="68580" marT="0" marB="0"/>
                </a:tc>
                <a:tc>
                  <a:txBody>
                    <a:bodyPr/>
                    <a:lstStyle/>
                    <a:p>
                      <a:pPr algn="ctr">
                        <a:lnSpc>
                          <a:spcPct val="200000"/>
                        </a:lnSpc>
                        <a:spcAft>
                          <a:spcPts val="0"/>
                        </a:spcAft>
                      </a:pPr>
                      <a:r>
                        <a:rPr lang="en-US" sz="1100" dirty="0">
                          <a:effectLst/>
                          <a:latin typeface="+mn-lt"/>
                          <a:ea typeface="Arial Unicode MS" panose="020B0604020202020204" pitchFamily="34" charset="-128"/>
                          <a:cs typeface="Arial Unicode MS" panose="020B0604020202020204" pitchFamily="34" charset="-128"/>
                        </a:rPr>
                        <a:t>27</a:t>
                      </a:r>
                    </a:p>
                  </a:txBody>
                  <a:tcPr marL="68580" marR="68580" marT="0" marB="0">
                    <a:lnR w="12700" cap="flat" cmpd="sng" algn="ctr">
                      <a:solidFill>
                        <a:schemeClr val="tx1"/>
                      </a:solidFill>
                      <a:prstDash val="solid"/>
                      <a:round/>
                      <a:headEnd type="none" w="med" len="med"/>
                      <a:tailEnd type="none" w="med" len="med"/>
                    </a:lnR>
                  </a:tcPr>
                </a:tc>
                <a:tc>
                  <a:txBody>
                    <a:bodyPr/>
                    <a:lstStyle/>
                    <a:p>
                      <a:pPr algn="ctr">
                        <a:lnSpc>
                          <a:spcPct val="200000"/>
                        </a:lnSpc>
                        <a:spcAft>
                          <a:spcPts val="0"/>
                        </a:spcAft>
                      </a:pPr>
                      <a:r>
                        <a:rPr lang="en-US" sz="1100">
                          <a:effectLst/>
                          <a:latin typeface="+mn-lt"/>
                          <a:ea typeface="Arial Unicode MS" panose="020B0604020202020204" pitchFamily="34" charset="-128"/>
                          <a:cs typeface="Arial Unicode MS" panose="020B0604020202020204" pitchFamily="34" charset="-128"/>
                        </a:rPr>
                        <a:t>36</a:t>
                      </a:r>
                    </a:p>
                  </a:txBody>
                  <a:tcPr marL="68580" marR="68580" marT="0" marB="0">
                    <a:lnL w="12700" cap="flat" cmpd="sng" algn="ctr">
                      <a:solidFill>
                        <a:schemeClr val="tx1"/>
                      </a:solidFill>
                      <a:prstDash val="solid"/>
                      <a:round/>
                      <a:headEnd type="none" w="med" len="med"/>
                      <a:tailEnd type="none" w="med" len="med"/>
                    </a:lnL>
                  </a:tcPr>
                </a:tc>
                <a:tc>
                  <a:txBody>
                    <a:bodyPr/>
                    <a:lstStyle/>
                    <a:p>
                      <a:pPr algn="ctr">
                        <a:lnSpc>
                          <a:spcPct val="200000"/>
                        </a:lnSpc>
                        <a:spcAft>
                          <a:spcPts val="0"/>
                        </a:spcAft>
                      </a:pPr>
                      <a:r>
                        <a:rPr lang="en-US" sz="1100" dirty="0">
                          <a:effectLst/>
                          <a:latin typeface="+mn-lt"/>
                          <a:ea typeface="Arial Unicode MS" panose="020B0604020202020204" pitchFamily="34" charset="-128"/>
                          <a:cs typeface="Arial Unicode MS" panose="020B0604020202020204" pitchFamily="34" charset="-128"/>
                        </a:rPr>
                        <a:t>OKAY WE RE</a:t>
                      </a:r>
                    </a:p>
                  </a:txBody>
                  <a:tcPr marL="68580" marR="68580" marT="0" marB="0"/>
                </a:tc>
                <a:tc>
                  <a:txBody>
                    <a:bodyPr/>
                    <a:lstStyle/>
                    <a:p>
                      <a:pPr algn="ctr">
                        <a:lnSpc>
                          <a:spcPct val="200000"/>
                        </a:lnSpc>
                        <a:spcAft>
                          <a:spcPts val="0"/>
                        </a:spcAft>
                      </a:pPr>
                      <a:r>
                        <a:rPr lang="en-US" sz="1100" dirty="0">
                          <a:effectLst/>
                          <a:latin typeface="+mn-lt"/>
                          <a:ea typeface="Arial Unicode MS" panose="020B0604020202020204" pitchFamily="34" charset="-128"/>
                          <a:cs typeface="Arial Unicode MS" panose="020B0604020202020204" pitchFamily="34" charset="-128"/>
                        </a:rPr>
                        <a:t>24</a:t>
                      </a:r>
                    </a:p>
                  </a:txBody>
                  <a:tcPr marL="68580" marR="68580" marT="0" marB="0"/>
                </a:tc>
                <a:extLst>
                  <a:ext uri="{0D108BD9-81ED-4DB2-BD59-A6C34878D82A}">
                    <a16:rowId xmlns:a16="http://schemas.microsoft.com/office/drawing/2014/main" xmlns="" val="990798050"/>
                  </a:ext>
                </a:extLst>
              </a:tr>
            </a:tbl>
          </a:graphicData>
        </a:graphic>
      </p:graphicFrame>
    </p:spTree>
    <p:extLst>
      <p:ext uri="{BB962C8B-B14F-4D97-AF65-F5344CB8AC3E}">
        <p14:creationId xmlns:p14="http://schemas.microsoft.com/office/powerpoint/2010/main" xmlns="" val="11404481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0" descr="Resultado de imagem para birds"/>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38884" t="667" r="372" b="662"/>
          <a:stretch/>
        </p:blipFill>
        <p:spPr bwMode="auto">
          <a:xfrm>
            <a:off x="7498528" y="12672"/>
            <a:ext cx="2591119" cy="23668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579" name="Rectangle 2"/>
          <p:cNvSpPr>
            <a:spLocks noChangeArrowheads="1"/>
          </p:cNvSpPr>
          <p:nvPr/>
        </p:nvSpPr>
        <p:spPr bwMode="auto">
          <a:xfrm>
            <a:off x="533456" y="1438275"/>
            <a:ext cx="8801100" cy="4895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398" cap="sq">
                <a:solidFill>
                  <a:srgbClr val="000000"/>
                </a:solidFill>
                <a:miter lim="800000"/>
                <a:headEnd/>
                <a:tailEnd/>
              </a14:hiddenLine>
            </a:ext>
          </a:extLst>
        </p:spPr>
        <p:txBody>
          <a:bodyPr lIns="100800" tIns="50400" rIns="100800" bIns="50400" anchor="t"/>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a:buFont typeface="Wingdings" panose="05000000000000000000" pitchFamily="2" charset="2"/>
              <a:buChar char="ü"/>
            </a:pPr>
            <a:r>
              <a:rPr lang="en-US" altLang="en-US" sz="3000" dirty="0">
                <a:solidFill>
                  <a:schemeClr val="tx1"/>
                </a:solidFill>
                <a:latin typeface="+mn-lt"/>
                <a:cs typeface="Times New Roman"/>
                <a:sym typeface="Wingdings"/>
              </a:rPr>
              <a:t> Groups - mixed background </a:t>
            </a:r>
          </a:p>
          <a:p>
            <a:pPr eaLnBrk="1"/>
            <a:endParaRPr lang="en-US" altLang="en-US" sz="3000" dirty="0">
              <a:solidFill>
                <a:schemeClr val="tx1"/>
              </a:solidFill>
              <a:latin typeface="+mn-lt"/>
              <a:cs typeface="Times New Roman"/>
              <a:sym typeface="Wingdings"/>
            </a:endParaRPr>
          </a:p>
          <a:p>
            <a:pPr marL="1200150" lvl="1" indent="-457200" eaLnBrk="1">
              <a:buFont typeface="Arial" panose="020B0604020202020204" pitchFamily="34" charset="0"/>
              <a:buChar char="•"/>
            </a:pPr>
            <a:r>
              <a:rPr lang="en-US" altLang="en-US" sz="3000" dirty="0">
                <a:solidFill>
                  <a:schemeClr val="tx1"/>
                </a:solidFill>
                <a:latin typeface="+mn-lt"/>
                <a:cs typeface="Times New Roman"/>
                <a:sym typeface="Wingdings"/>
              </a:rPr>
              <a:t>Handouts: birds instead of real call signs, no identification of places and stations </a:t>
            </a:r>
          </a:p>
          <a:p>
            <a:pPr marL="457200" indent="-457200" eaLnBrk="1">
              <a:buFont typeface="Arial" panose="020B0604020202020204" pitchFamily="34" charset="0"/>
              <a:buChar char="•"/>
            </a:pPr>
            <a:endParaRPr lang="en-US" altLang="en-US" sz="3000" dirty="0">
              <a:solidFill>
                <a:schemeClr val="tx1"/>
              </a:solidFill>
              <a:latin typeface="+mn-lt"/>
              <a:cs typeface="Times New Roman"/>
              <a:sym typeface="Wingdings"/>
            </a:endParaRPr>
          </a:p>
          <a:p>
            <a:pPr marL="1200150" lvl="1" indent="-457200" eaLnBrk="1">
              <a:buFont typeface="Arial" panose="020B0604020202020204" pitchFamily="34" charset="0"/>
              <a:buChar char="•"/>
            </a:pPr>
            <a:r>
              <a:rPr lang="en-US" altLang="en-US" sz="3000" dirty="0">
                <a:solidFill>
                  <a:schemeClr val="tx1"/>
                </a:solidFill>
                <a:latin typeface="+mn-lt"/>
                <a:cs typeface="Times New Roman"/>
                <a:sym typeface="Wingdings"/>
              </a:rPr>
              <a:t>The symbols:</a:t>
            </a:r>
          </a:p>
          <a:p>
            <a:pPr eaLnBrk="1"/>
            <a:endParaRPr lang="en-US" altLang="en-US" sz="3000" dirty="0">
              <a:solidFill>
                <a:schemeClr val="tx1"/>
              </a:solidFill>
              <a:latin typeface="+mn-lt"/>
              <a:cs typeface="Times New Roman"/>
              <a:sym typeface="Wingdings"/>
            </a:endParaRPr>
          </a:p>
          <a:p>
            <a:pPr eaLnBrk="1">
              <a:buFont typeface="Wingdings" panose="05000000000000000000" pitchFamily="2" charset="2"/>
              <a:buChar char="ü"/>
            </a:pPr>
            <a:r>
              <a:rPr lang="en-US" altLang="en-US" sz="3000" dirty="0">
                <a:solidFill>
                  <a:schemeClr val="tx1"/>
                </a:solidFill>
                <a:latin typeface="+mn-lt"/>
                <a:cs typeface="Times New Roman"/>
                <a:sym typeface="Wingdings"/>
              </a:rPr>
              <a:t> Questions for discussion: next slide</a:t>
            </a:r>
          </a:p>
          <a:p>
            <a:pPr eaLnBrk="1">
              <a:buFont typeface="Wingdings" panose="05000000000000000000" pitchFamily="2" charset="2"/>
              <a:buChar char="ü"/>
            </a:pPr>
            <a:endParaRPr lang="en-US" altLang="en-US" sz="3000" dirty="0">
              <a:solidFill>
                <a:schemeClr val="tx1"/>
              </a:solidFill>
              <a:latin typeface="+mn-lt"/>
              <a:cs typeface="Times New Roman"/>
              <a:sym typeface="Wingdings"/>
            </a:endParaRPr>
          </a:p>
          <a:p>
            <a:pPr eaLnBrk="1">
              <a:buFont typeface="Wingdings" panose="05000000000000000000" pitchFamily="2" charset="2"/>
              <a:buChar char="ü"/>
            </a:pPr>
            <a:r>
              <a:rPr lang="en-US" altLang="en-US" sz="3000" dirty="0">
                <a:solidFill>
                  <a:schemeClr val="tx1"/>
                </a:solidFill>
                <a:latin typeface="+mn-lt"/>
                <a:cs typeface="Times New Roman"/>
                <a:sym typeface="Wingdings"/>
              </a:rPr>
              <a:t> Time</a:t>
            </a:r>
            <a:r>
              <a:rPr lang="en-US" altLang="en-US" sz="3000" dirty="0">
                <a:solidFill>
                  <a:schemeClr val="tx1"/>
                </a:solidFill>
                <a:latin typeface="+mn-lt"/>
                <a:cs typeface="Times New Roman"/>
              </a:rPr>
              <a:t>: 30’ to discuss the 3 transcriptions, 20' to general discussion, 10' to wrap up</a:t>
            </a:r>
          </a:p>
          <a:p>
            <a:pPr eaLnBrk="1"/>
            <a:endParaRPr lang="en-US" altLang="en-US" sz="3000" dirty="0">
              <a:solidFill>
                <a:srgbClr val="000000"/>
              </a:solidFill>
              <a:latin typeface="Times New Roman" panose="02020603050405020304" pitchFamily="18" charset="0"/>
              <a:cs typeface="Times New Roman"/>
            </a:endParaRPr>
          </a:p>
          <a:p>
            <a:pPr eaLnBrk="1">
              <a:buFont typeface="Wingdings" panose="05000000000000000000" pitchFamily="2" charset="2"/>
              <a:buChar char="ü"/>
            </a:pPr>
            <a:endParaRPr lang="en-US" altLang="en-US" sz="3000" dirty="0">
              <a:solidFill>
                <a:srgbClr val="000000"/>
              </a:solidFill>
              <a:latin typeface="Times New Roman" panose="02020603050405020304" pitchFamily="18" charset="0"/>
              <a:cs typeface="Times New Roman"/>
            </a:endParaRPr>
          </a:p>
          <a:p>
            <a:pPr eaLnBrk="1">
              <a:buFont typeface="Wingdings" panose="05000000000000000000" pitchFamily="2" charset="2"/>
              <a:buChar char="ü"/>
            </a:pPr>
            <a:endParaRPr lang="en-US" altLang="en-US" sz="3000" dirty="0">
              <a:solidFill>
                <a:srgbClr val="000000"/>
              </a:solidFill>
              <a:latin typeface="Times New Roman" panose="02020603050405020304" pitchFamily="18" charset="0"/>
              <a:cs typeface="Times New Roman"/>
            </a:endParaRPr>
          </a:p>
          <a:p>
            <a:pPr eaLnBrk="1">
              <a:buFont typeface="Wingdings" panose="05000000000000000000" pitchFamily="2" charset="2"/>
              <a:buChar char="ü"/>
            </a:pPr>
            <a:endParaRPr lang="pt-BR" altLang="en-US" sz="2400" dirty="0">
              <a:solidFill>
                <a:srgbClr val="000000"/>
              </a:solidFill>
              <a:latin typeface="Times New Roman" panose="02020603050405020304" pitchFamily="18" charset="0"/>
              <a:cs typeface="Times New Roman"/>
            </a:endParaRPr>
          </a:p>
        </p:txBody>
      </p:sp>
      <p:sp>
        <p:nvSpPr>
          <p:cNvPr id="24580" name="Rectangle 2"/>
          <p:cNvSpPr>
            <a:spLocks noChangeArrowheads="1"/>
          </p:cNvSpPr>
          <p:nvPr/>
        </p:nvSpPr>
        <p:spPr bwMode="auto">
          <a:xfrm>
            <a:off x="360363" y="179388"/>
            <a:ext cx="9072562" cy="576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9360" tIns="51480" rIns="99360" bIns="51480"/>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a:lnSpc>
                <a:spcPct val="95000"/>
              </a:lnSpc>
              <a:buClrTx/>
              <a:buFontTx/>
              <a:buNone/>
            </a:pPr>
            <a:r>
              <a:rPr lang="pt-BR" altLang="en-US" sz="3100" b="1" dirty="0">
                <a:solidFill>
                  <a:srgbClr val="000000"/>
                </a:solidFill>
              </a:rPr>
              <a:t>The </a:t>
            </a:r>
            <a:r>
              <a:rPr lang="pt-BR" altLang="en-US" sz="3100" b="1" dirty="0" err="1">
                <a:solidFill>
                  <a:srgbClr val="000000"/>
                </a:solidFill>
              </a:rPr>
              <a:t>guidelines</a:t>
            </a:r>
            <a:r>
              <a:rPr lang="pt-BR" altLang="en-US" sz="3100" dirty="0">
                <a:solidFill>
                  <a:srgbClr val="000000"/>
                </a:solidFill>
              </a:rPr>
              <a:t> </a:t>
            </a:r>
          </a:p>
          <a:p>
            <a:pPr algn="ctr" eaLnBrk="1">
              <a:lnSpc>
                <a:spcPct val="95000"/>
              </a:lnSpc>
              <a:buClrTx/>
              <a:buFontTx/>
              <a:buNone/>
            </a:pPr>
            <a:endParaRPr lang="pt-BR" altLang="en-US" sz="2400" dirty="0">
              <a:solidFill>
                <a:srgbClr val="000000"/>
              </a:solidFill>
            </a:endParaRPr>
          </a:p>
        </p:txBody>
      </p:sp>
      <p:sp>
        <p:nvSpPr>
          <p:cNvPr id="2" name="CaixaDeTexto 1"/>
          <p:cNvSpPr txBox="1"/>
          <p:nvPr/>
        </p:nvSpPr>
        <p:spPr>
          <a:xfrm>
            <a:off x="4680272" y="3347789"/>
            <a:ext cx="2084285" cy="779316"/>
          </a:xfrm>
          <a:prstGeom prst="rect">
            <a:avLst/>
          </a:prstGeom>
          <a:ln>
            <a:solidFill>
              <a:schemeClr val="accent2">
                <a:lumMod val="60000"/>
                <a:lumOff val="40000"/>
              </a:schemeClr>
            </a:solidFill>
          </a:ln>
        </p:spPr>
        <p:style>
          <a:lnRef idx="2">
            <a:schemeClr val="accent2"/>
          </a:lnRef>
          <a:fillRef idx="1">
            <a:schemeClr val="lt1"/>
          </a:fillRef>
          <a:effectRef idx="0">
            <a:schemeClr val="accent2"/>
          </a:effectRef>
          <a:fontRef idx="minor">
            <a:schemeClr val="dk1"/>
          </a:fontRef>
        </p:style>
        <p:txBody>
          <a:bodyPr wrap="square" anchor="t">
            <a:spAutoFit/>
          </a:bodyPr>
          <a:lstStyle/>
          <a:p>
            <a:pPr eaLnBrk="1">
              <a:lnSpc>
                <a:spcPct val="93000"/>
              </a:lnSpc>
              <a:buClr>
                <a:srgbClr val="000000"/>
              </a:buClr>
              <a:buSzPct val="100000"/>
              <a:buFont typeface="Times New Roman" panose="02020603050405020304" pitchFamily="18" charset="0"/>
              <a:buNone/>
              <a:defRPr/>
            </a:pPr>
            <a:r>
              <a:rPr lang="en-US" altLang="en-US" sz="2400" dirty="0" err="1">
                <a:solidFill>
                  <a:srgbClr val="000000"/>
                </a:solidFill>
                <a:latin typeface="+mj-lt"/>
              </a:rPr>
              <a:t>P  C</a:t>
            </a:r>
            <a:r>
              <a:rPr lang="en-US" altLang="en-US" sz="2400" dirty="0">
                <a:solidFill>
                  <a:srgbClr val="000000"/>
                </a:solidFill>
                <a:latin typeface="+mj-lt"/>
              </a:rPr>
              <a:t>  /  // ... &lt;interruption&gt;</a:t>
            </a:r>
            <a:endParaRPr lang="en-US" altLang="en-US" dirty="0">
              <a:solidFill>
                <a:srgbClr val="000000"/>
              </a:solidFill>
              <a:latin typeface="+mj-lt"/>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719832" y="899517"/>
            <a:ext cx="8660782" cy="5450483"/>
          </a:xfrm>
          <a:prstGeom prst="rect">
            <a:avLst/>
          </a:prstGeom>
          <a:noFill/>
          <a:ln w="9398" cap="sq">
            <a:noFill/>
            <a:miter lim="800000"/>
            <a:headEnd/>
            <a:tailEnd/>
          </a:ln>
          <a:extLst>
            <a:ext uri="{909E8E84-426E-40DD-AFC4-6F175D3DCCD1}">
              <a14:hiddenFill xmlns:a14="http://schemas.microsoft.com/office/drawing/2010/main" xmlns="">
                <a:solidFill>
                  <a:srgbClr val="FFFFFF"/>
                </a:solidFill>
              </a14:hiddenFill>
            </a:ext>
          </a:extLst>
        </p:spPr>
        <p:txBody>
          <a:bodyPr lIns="100800" tIns="50400" rIns="100800" bIns="50400" anchor="t"/>
          <a:lstStyle/>
          <a:p>
            <a:endParaRPr lang="en-US" sz="2800" dirty="0">
              <a:solidFill>
                <a:schemeClr val="tx1"/>
              </a:solidFill>
            </a:endParaRPr>
          </a:p>
          <a:p>
            <a:r>
              <a:rPr lang="en-US" sz="2800" dirty="0">
                <a:solidFill>
                  <a:schemeClr val="tx1"/>
                </a:solidFill>
              </a:rPr>
              <a:t>1. What </a:t>
            </a:r>
            <a:r>
              <a:rPr lang="en-US" sz="2800" dirty="0" err="1">
                <a:solidFill>
                  <a:schemeClr val="tx1"/>
                </a:solidFill>
              </a:rPr>
              <a:t>modalizers</a:t>
            </a:r>
            <a:r>
              <a:rPr lang="en-US" sz="2800" dirty="0">
                <a:solidFill>
                  <a:schemeClr val="tx1"/>
                </a:solidFill>
              </a:rPr>
              <a:t> can you find in the transcript? Why are the professionals using </a:t>
            </a:r>
            <a:r>
              <a:rPr lang="en-US" sz="2800" dirty="0" err="1">
                <a:solidFill>
                  <a:schemeClr val="tx1"/>
                </a:solidFill>
              </a:rPr>
              <a:t>modalizers</a:t>
            </a:r>
            <a:r>
              <a:rPr lang="en-US" sz="2800" dirty="0">
                <a:solidFill>
                  <a:schemeClr val="tx1"/>
                </a:solidFill>
              </a:rPr>
              <a:t>? </a:t>
            </a:r>
          </a:p>
          <a:p>
            <a:endParaRPr lang="en-US" sz="2800" dirty="0">
              <a:solidFill>
                <a:schemeClr val="tx1"/>
              </a:solidFill>
            </a:endParaRPr>
          </a:p>
          <a:p>
            <a:r>
              <a:rPr lang="en-US" sz="2800" dirty="0">
                <a:solidFill>
                  <a:schemeClr val="tx1"/>
                </a:solidFill>
              </a:rPr>
              <a:t>2. In what moments was there any linguistic complication or negotiation? What strategies did they use to manage it? </a:t>
            </a:r>
          </a:p>
          <a:p>
            <a:endParaRPr lang="en-US" sz="2800" dirty="0">
              <a:solidFill>
                <a:schemeClr val="tx1"/>
              </a:solidFill>
            </a:endParaRPr>
          </a:p>
          <a:p>
            <a:r>
              <a:rPr lang="en-US" sz="2800" dirty="0">
                <a:solidFill>
                  <a:schemeClr val="tx1"/>
                </a:solidFill>
              </a:rPr>
              <a:t>3. What elements did the professionals use in an attempt of an effective interaction? Do you believe they have succeeded? Why (not)?</a:t>
            </a:r>
            <a:endParaRPr lang="en-US" altLang="en-US" sz="2800" dirty="0">
              <a:solidFill>
                <a:schemeClr val="tx1"/>
              </a:solidFill>
              <a:latin typeface="Times New Roman" panose="02020603050405020304" pitchFamily="18" charset="0"/>
            </a:endParaRPr>
          </a:p>
          <a:p>
            <a:pPr eaLnBrk="1">
              <a:lnSpc>
                <a:spcPct val="93000"/>
              </a:lnSpc>
              <a:buClr>
                <a:srgbClr val="000000"/>
              </a:buClr>
              <a:buSzPct val="100000"/>
              <a:buFont typeface="Times New Roman" panose="02020603050405020304" pitchFamily="18" charset="0"/>
              <a:buNone/>
            </a:pPr>
            <a:endParaRPr lang="pt-BR" altLang="en-US" sz="2200" dirty="0">
              <a:solidFill>
                <a:schemeClr val="tx1"/>
              </a:solidFill>
              <a:latin typeface="Times New Roman" panose="02020603050405020304" pitchFamily="18" charset="0"/>
            </a:endParaRPr>
          </a:p>
        </p:txBody>
      </p:sp>
      <p:sp>
        <p:nvSpPr>
          <p:cNvPr id="26627" name="Rectangle 2"/>
          <p:cNvSpPr>
            <a:spLocks noChangeArrowheads="1"/>
          </p:cNvSpPr>
          <p:nvPr/>
        </p:nvSpPr>
        <p:spPr bwMode="auto">
          <a:xfrm>
            <a:off x="360363" y="179388"/>
            <a:ext cx="9072562" cy="576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9360" tIns="51480" rIns="99360" bIns="51480" anchor="t"/>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a:lnSpc>
                <a:spcPct val="95000"/>
              </a:lnSpc>
              <a:buClrTx/>
              <a:buFontTx/>
              <a:buNone/>
            </a:pPr>
            <a:r>
              <a:rPr lang="pt-BR" altLang="en-US" sz="3100" b="1" dirty="0" err="1">
                <a:solidFill>
                  <a:srgbClr val="000000"/>
                </a:solidFill>
              </a:rPr>
              <a:t>Questions</a:t>
            </a:r>
            <a:r>
              <a:rPr lang="pt-BR" altLang="en-US" sz="3100" b="1" dirty="0">
                <a:solidFill>
                  <a:srgbClr val="000000"/>
                </a:solidFill>
              </a:rPr>
              <a:t> for </a:t>
            </a:r>
            <a:r>
              <a:rPr lang="pt-BR" altLang="en-US" sz="3100" b="1" dirty="0" err="1">
                <a:solidFill>
                  <a:srgbClr val="000000"/>
                </a:solidFill>
              </a:rPr>
              <a:t>discussion</a:t>
            </a:r>
            <a:endParaRPr lang="pt-BR" altLang="en-US" sz="3100" b="1" dirty="0">
              <a:solidFill>
                <a:srgbClr val="000000"/>
              </a:solidFill>
            </a:endParaRPr>
          </a:p>
          <a:p>
            <a:pPr algn="ctr" eaLnBrk="1">
              <a:lnSpc>
                <a:spcPct val="95000"/>
              </a:lnSpc>
              <a:buClrTx/>
              <a:buFontTx/>
              <a:buNone/>
            </a:pPr>
            <a:endParaRPr lang="pt-BR" altLang="en-US" sz="2400" dirty="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p:cNvSpPr>
            <a:spLocks noChangeArrowheads="1"/>
          </p:cNvSpPr>
          <p:nvPr/>
        </p:nvSpPr>
        <p:spPr bwMode="auto">
          <a:xfrm>
            <a:off x="503808" y="683493"/>
            <a:ext cx="8856663" cy="5472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360" cap="sq">
                <a:solidFill>
                  <a:srgbClr val="000000"/>
                </a:solidFill>
                <a:miter lim="800000"/>
                <a:headEnd/>
                <a:tailEnd/>
              </a14:hiddenLine>
            </a:ext>
          </a:extLst>
        </p:spPr>
        <p:txBody>
          <a:bodyPr lIns="99360" tIns="51480" rIns="99360" bIns="51480"/>
          <a:lstStyle>
            <a:lvl1pPr marL="342900" indent="-342900">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3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0" lvl="1" indent="0" algn="just" eaLnBrk="1">
              <a:lnSpc>
                <a:spcPct val="100000"/>
              </a:lnSpc>
              <a:buClrTx/>
              <a:buFontTx/>
              <a:buNone/>
            </a:pPr>
            <a:endParaRPr lang="pt-BR" altLang="en-US" sz="1800" dirty="0">
              <a:solidFill>
                <a:schemeClr val="tx1"/>
              </a:solidFill>
            </a:endParaRPr>
          </a:p>
        </p:txBody>
      </p:sp>
      <p:sp>
        <p:nvSpPr>
          <p:cNvPr id="2052" name="Rectangle 2"/>
          <p:cNvSpPr>
            <a:spLocks noChangeArrowheads="1"/>
          </p:cNvSpPr>
          <p:nvPr/>
        </p:nvSpPr>
        <p:spPr bwMode="auto">
          <a:xfrm>
            <a:off x="323707" y="827509"/>
            <a:ext cx="9577225" cy="60486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9360" tIns="51480" rIns="99360" bIns="51480" anchor="t"/>
          <a:lstStyle/>
          <a:p>
            <a:r>
              <a:rPr lang="en-US" sz="1800" b="1" dirty="0">
                <a:solidFill>
                  <a:srgbClr val="00B0F0"/>
                </a:solidFill>
              </a:rPr>
              <a:t>P:</a:t>
            </a:r>
            <a:r>
              <a:rPr lang="en-US" sz="1800" dirty="0">
                <a:solidFill>
                  <a:srgbClr val="00B0F0"/>
                </a:solidFill>
              </a:rPr>
              <a:t> And for your information / in in this aircraft we do not have the jettison system and uh if we want to lose some altitude / we would like to </a:t>
            </a:r>
            <a:r>
              <a:rPr lang="en-US" sz="1800" dirty="0" smtClean="0">
                <a:solidFill>
                  <a:srgbClr val="00B0F0"/>
                </a:solidFill>
              </a:rPr>
              <a:t>find </a:t>
            </a:r>
            <a:r>
              <a:rPr lang="en-US" sz="1800" dirty="0">
                <a:solidFill>
                  <a:srgbClr val="00B0F0"/>
                </a:solidFill>
              </a:rPr>
              <a:t>somewhere to holding and to burn some extra fuel // and uh but anyway / it´s not determined but will keep you advised //</a:t>
            </a:r>
          </a:p>
          <a:p>
            <a:r>
              <a:rPr lang="en-US" sz="1800" b="1" dirty="0">
                <a:solidFill>
                  <a:schemeClr val="accent2">
                    <a:lumMod val="50000"/>
                  </a:schemeClr>
                </a:solidFill>
              </a:rPr>
              <a:t>C: </a:t>
            </a:r>
            <a:r>
              <a:rPr lang="en-US" sz="1800" dirty="0">
                <a:solidFill>
                  <a:schemeClr val="accent2">
                    <a:lumMod val="50000"/>
                  </a:schemeClr>
                </a:solidFill>
              </a:rPr>
              <a:t>Parrot 736 / copied / advise when you are able and advise the altitude you would prefer to hold at //</a:t>
            </a:r>
          </a:p>
          <a:p>
            <a:r>
              <a:rPr lang="en-US" sz="1800" b="1" dirty="0">
                <a:solidFill>
                  <a:srgbClr val="00B0F0"/>
                </a:solidFill>
              </a:rPr>
              <a:t>P:</a:t>
            </a:r>
            <a:r>
              <a:rPr lang="en-US" sz="1800" dirty="0">
                <a:solidFill>
                  <a:srgbClr val="00B0F0"/>
                </a:solidFill>
              </a:rPr>
              <a:t> Okay / </a:t>
            </a:r>
            <a:r>
              <a:rPr lang="en-US" sz="1800" dirty="0" err="1">
                <a:solidFill>
                  <a:srgbClr val="00B0F0"/>
                </a:solidFill>
              </a:rPr>
              <a:t>uuh</a:t>
            </a:r>
            <a:r>
              <a:rPr lang="en-US" sz="1800" dirty="0">
                <a:solidFill>
                  <a:srgbClr val="00B0F0"/>
                </a:solidFill>
              </a:rPr>
              <a:t> if we hold uh lower uh low as possible and uh we burn uh off more quickly //</a:t>
            </a:r>
          </a:p>
          <a:p>
            <a:r>
              <a:rPr lang="en-US" sz="1800" b="1" dirty="0">
                <a:solidFill>
                  <a:schemeClr val="accent2">
                    <a:lumMod val="50000"/>
                  </a:schemeClr>
                </a:solidFill>
              </a:rPr>
              <a:t>C: </a:t>
            </a:r>
            <a:r>
              <a:rPr lang="en-US" sz="1800" dirty="0">
                <a:solidFill>
                  <a:schemeClr val="accent2">
                    <a:lumMod val="50000"/>
                  </a:schemeClr>
                </a:solidFill>
              </a:rPr>
              <a:t>Parrot 736 / roger / expect to maintain six thousand / advise if you´d prefer a little lower //</a:t>
            </a:r>
          </a:p>
          <a:p>
            <a:r>
              <a:rPr lang="en-US" sz="1800" b="1" dirty="0">
                <a:solidFill>
                  <a:srgbClr val="00B0F0"/>
                </a:solidFill>
              </a:rPr>
              <a:t>P:</a:t>
            </a:r>
            <a:r>
              <a:rPr lang="en-US" sz="1800" dirty="0">
                <a:solidFill>
                  <a:srgbClr val="00B0F0"/>
                </a:solidFill>
              </a:rPr>
              <a:t> Thank you very much &lt;long pause&gt; // and Parrot 736? //</a:t>
            </a:r>
          </a:p>
          <a:p>
            <a:r>
              <a:rPr lang="en-US" sz="1800" b="1" dirty="0">
                <a:solidFill>
                  <a:schemeClr val="accent2">
                    <a:lumMod val="50000"/>
                  </a:schemeClr>
                </a:solidFill>
              </a:rPr>
              <a:t>C: </a:t>
            </a:r>
            <a:r>
              <a:rPr lang="en-US" sz="1800" dirty="0">
                <a:solidFill>
                  <a:schemeClr val="accent2">
                    <a:lumMod val="50000"/>
                  </a:schemeClr>
                </a:solidFill>
              </a:rPr>
              <a:t>Parrot 736 / go ahead //</a:t>
            </a:r>
          </a:p>
          <a:p>
            <a:r>
              <a:rPr lang="en-US" sz="1800" b="1" dirty="0">
                <a:solidFill>
                  <a:srgbClr val="00B0F0"/>
                </a:solidFill>
              </a:rPr>
              <a:t>P:</a:t>
            </a:r>
            <a:r>
              <a:rPr lang="en-US" sz="1800" dirty="0">
                <a:solidFill>
                  <a:srgbClr val="00B0F0"/>
                </a:solidFill>
              </a:rPr>
              <a:t> Uh for your information / maybe you check the runway and uh the 34L / and uh we just had visual check of the engine number one / some of the uh cowling is </a:t>
            </a:r>
            <a:r>
              <a:rPr lang="en-US" sz="1800" dirty="0" err="1">
                <a:solidFill>
                  <a:srgbClr val="00B0F0"/>
                </a:solidFill>
              </a:rPr>
              <a:t>uuh</a:t>
            </a:r>
            <a:r>
              <a:rPr lang="en-US" sz="1800" dirty="0">
                <a:solidFill>
                  <a:srgbClr val="00B0F0"/>
                </a:solidFill>
              </a:rPr>
              <a:t> is broken //</a:t>
            </a:r>
          </a:p>
          <a:p>
            <a:r>
              <a:rPr lang="en-US" sz="1800" b="1" dirty="0">
                <a:solidFill>
                  <a:schemeClr val="accent2">
                    <a:lumMod val="50000"/>
                  </a:schemeClr>
                </a:solidFill>
              </a:rPr>
              <a:t>C: </a:t>
            </a:r>
            <a:r>
              <a:rPr lang="en-US" sz="1800" dirty="0">
                <a:solidFill>
                  <a:schemeClr val="accent2">
                    <a:lumMod val="50000"/>
                  </a:schemeClr>
                </a:solidFill>
              </a:rPr>
              <a:t>Parrot 736 / thank you // we will conduct runway inspection //</a:t>
            </a:r>
          </a:p>
          <a:p>
            <a:r>
              <a:rPr lang="en-US" sz="1800" b="1" dirty="0">
                <a:solidFill>
                  <a:srgbClr val="00B0F0"/>
                </a:solidFill>
              </a:rPr>
              <a:t>P:</a:t>
            </a:r>
            <a:r>
              <a:rPr lang="en-US" sz="1800" dirty="0">
                <a:solidFill>
                  <a:srgbClr val="00B0F0"/>
                </a:solidFill>
              </a:rPr>
              <a:t> Okay and uh / I don´t know uh the longer runway 34L uh your runway inspection will how long? / and we´d like to return into the airport and prefer to do an </a:t>
            </a:r>
            <a:r>
              <a:rPr lang="en-US" sz="1800" dirty="0" err="1">
                <a:solidFill>
                  <a:srgbClr val="00B0F0"/>
                </a:solidFill>
              </a:rPr>
              <a:t>imme</a:t>
            </a:r>
            <a:r>
              <a:rPr lang="en-US" sz="1800" dirty="0">
                <a:solidFill>
                  <a:srgbClr val="00B0F0"/>
                </a:solidFill>
              </a:rPr>
              <a:t> &lt;break&gt; immediate landing //</a:t>
            </a:r>
          </a:p>
          <a:p>
            <a:r>
              <a:rPr lang="en-US" sz="1800" b="1" dirty="0">
                <a:solidFill>
                  <a:schemeClr val="accent2">
                    <a:lumMod val="50000"/>
                  </a:schemeClr>
                </a:solidFill>
              </a:rPr>
              <a:t>C: </a:t>
            </a:r>
            <a:r>
              <a:rPr lang="en-US" sz="1800" dirty="0">
                <a:solidFill>
                  <a:schemeClr val="accent2">
                    <a:lumMod val="50000"/>
                  </a:schemeClr>
                </a:solidFill>
              </a:rPr>
              <a:t>Parrot 736 / we´ll advise shortly / fly heading 160 //</a:t>
            </a:r>
          </a:p>
          <a:p>
            <a:r>
              <a:rPr lang="en-US" sz="1800" b="1" dirty="0">
                <a:solidFill>
                  <a:srgbClr val="00B0F0"/>
                </a:solidFill>
              </a:rPr>
              <a:t>P:</a:t>
            </a:r>
            <a:r>
              <a:rPr lang="en-US" sz="1800" dirty="0">
                <a:solidFill>
                  <a:srgbClr val="00B0F0"/>
                </a:solidFill>
              </a:rPr>
              <a:t> Now fly left heading 160 / Parrot 736 // and uh further information and uh according to our feeling at the cockpit </a:t>
            </a:r>
            <a:r>
              <a:rPr lang="en-US" sz="1800" dirty="0" err="1">
                <a:solidFill>
                  <a:srgbClr val="00B0F0"/>
                </a:solidFill>
              </a:rPr>
              <a:t>uuh</a:t>
            </a:r>
            <a:r>
              <a:rPr lang="en-US" sz="1800" dirty="0">
                <a:solidFill>
                  <a:srgbClr val="00B0F0"/>
                </a:solidFill>
              </a:rPr>
              <a:t> the uh the problem occurred uh aft&lt;break&gt; seconds after </a:t>
            </a:r>
            <a:r>
              <a:rPr lang="en-US" sz="1800" dirty="0" smtClean="0">
                <a:solidFill>
                  <a:srgbClr val="00B0F0"/>
                </a:solidFill>
              </a:rPr>
              <a:t>rotation </a:t>
            </a:r>
            <a:r>
              <a:rPr lang="en-US" sz="1800" dirty="0">
                <a:solidFill>
                  <a:srgbClr val="00B0F0"/>
                </a:solidFill>
              </a:rPr>
              <a:t>//</a:t>
            </a:r>
          </a:p>
          <a:p>
            <a:r>
              <a:rPr lang="en-US" sz="1800" b="1" dirty="0">
                <a:solidFill>
                  <a:schemeClr val="accent2">
                    <a:lumMod val="50000"/>
                  </a:schemeClr>
                </a:solidFill>
              </a:rPr>
              <a:t>C: </a:t>
            </a:r>
            <a:r>
              <a:rPr lang="en-US" sz="1800" dirty="0">
                <a:solidFill>
                  <a:schemeClr val="accent2">
                    <a:lumMod val="50000"/>
                  </a:schemeClr>
                </a:solidFill>
              </a:rPr>
              <a:t>Parrot 736 / copied / thank you //</a:t>
            </a:r>
          </a:p>
          <a:p>
            <a:r>
              <a:rPr lang="en-US" sz="1800" b="1" dirty="0">
                <a:solidFill>
                  <a:schemeClr val="accent2">
                    <a:lumMod val="50000"/>
                  </a:schemeClr>
                </a:solidFill>
              </a:rPr>
              <a:t>P:</a:t>
            </a:r>
            <a:r>
              <a:rPr lang="en-US" sz="1800" dirty="0">
                <a:solidFill>
                  <a:schemeClr val="accent2">
                    <a:lumMod val="50000"/>
                  </a:schemeClr>
                </a:solidFill>
              </a:rPr>
              <a:t> Uh maybe there´s damage uh debris on runway </a:t>
            </a:r>
            <a:r>
              <a:rPr lang="en-US" sz="1800" dirty="0" smtClean="0">
                <a:solidFill>
                  <a:schemeClr val="accent2">
                    <a:lumMod val="50000"/>
                  </a:schemeClr>
                </a:solidFill>
              </a:rPr>
              <a:t>//</a:t>
            </a:r>
          </a:p>
          <a:p>
            <a:r>
              <a:rPr lang="en-US" sz="1800" b="1" dirty="0" smtClean="0">
                <a:solidFill>
                  <a:schemeClr val="accent2">
                    <a:lumMod val="50000"/>
                  </a:schemeClr>
                </a:solidFill>
              </a:rPr>
              <a:t>C: </a:t>
            </a:r>
            <a:r>
              <a:rPr lang="en-US" sz="1800" dirty="0" smtClean="0">
                <a:solidFill>
                  <a:schemeClr val="accent2">
                    <a:lumMod val="50000"/>
                  </a:schemeClr>
                </a:solidFill>
              </a:rPr>
              <a:t>Parrot 736 / copied /</a:t>
            </a:r>
            <a:endParaRPr lang="en-US" sz="1600" dirty="0">
              <a:solidFill>
                <a:schemeClr val="accent2">
                  <a:lumMod val="50000"/>
                </a:schemeClr>
              </a:solidFill>
            </a:endParaRPr>
          </a:p>
        </p:txBody>
      </p:sp>
      <p:sp>
        <p:nvSpPr>
          <p:cNvPr id="3" name="CaixaDeTexto 2">
            <a:extLst>
              <a:ext uri="{FF2B5EF4-FFF2-40B4-BE49-F238E27FC236}">
                <a16:creationId xmlns:a16="http://schemas.microsoft.com/office/drawing/2014/main" xmlns="" id="{9FAD3119-F98A-4A36-B0FE-2530900291ED}"/>
              </a:ext>
            </a:extLst>
          </p:cNvPr>
          <p:cNvSpPr txBox="1"/>
          <p:nvPr/>
        </p:nvSpPr>
        <p:spPr>
          <a:xfrm>
            <a:off x="1079872" y="106933"/>
            <a:ext cx="8064896" cy="584775"/>
          </a:xfrm>
          <a:prstGeom prst="rect">
            <a:avLst/>
          </a:prstGeom>
          <a:noFill/>
        </p:spPr>
        <p:txBody>
          <a:bodyPr wrap="square" rtlCol="0">
            <a:spAutoFit/>
          </a:bodyPr>
          <a:lstStyle/>
          <a:p>
            <a:r>
              <a:rPr lang="en-US" dirty="0">
                <a:solidFill>
                  <a:schemeClr val="tx1"/>
                </a:solidFill>
              </a:rPr>
              <a:t>Transcript 1 – engine cowling separation</a:t>
            </a:r>
          </a:p>
        </p:txBody>
      </p:sp>
      <p:pic>
        <p:nvPicPr>
          <p:cNvPr id="2" name="GEIA audio 1">
            <a:hlinkClick r:id="" action="ppaction://media"/>
            <a:extLst>
              <a:ext uri="{FF2B5EF4-FFF2-40B4-BE49-F238E27FC236}">
                <a16:creationId xmlns:a16="http://schemas.microsoft.com/office/drawing/2014/main" xmlns="" id="{3DAE0074-93FA-4FCF-8754-3A0288A1532A}"/>
              </a:ext>
            </a:extLst>
          </p:cNvPr>
          <p:cNvPicPr>
            <a:picLocks noChangeAspect="1"/>
          </p:cNvPicPr>
          <p:nvPr>
            <a:videoFile r:link="rId1"/>
            <p:extLst>
              <p:ext uri="{DAA4B4D4-6D71-4841-9C94-3DE7FCFB9230}">
                <p14:media xmlns:p14="http://schemas.microsoft.com/office/powerpoint/2010/main" xmlns="" r:embed="rId4"/>
              </p:ext>
            </p:extLst>
          </p:nvPr>
        </p:nvPicPr>
        <p:blipFill>
          <a:blip r:embed="rId5" cstate="print"/>
          <a:stretch>
            <a:fillRect/>
          </a:stretch>
        </p:blipFill>
        <p:spPr>
          <a:xfrm>
            <a:off x="7200552" y="5994821"/>
            <a:ext cx="609600" cy="609600"/>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seq concurrent="1" nextAc="seek">
              <p:cTn id="3" restart="whenNotActive" fill="hold" evtFilter="cancelBubble" nodeType="interactiveSeq">
                <p:stCondLst>
                  <p:cond evt="onClick" delay="0">
                    <p:tgtEl>
                      <p:spTgt spid="2"/>
                    </p:tgtEl>
                  </p:cond>
                </p:stCondLst>
                <p:endSync evt="end" delay="0">
                  <p:rtn val="all"/>
                </p:endSync>
                <p:childTnLst>
                  <p:par>
                    <p:cTn id="4" fill="hold">
                      <p:stCondLst>
                        <p:cond delay="0"/>
                      </p:stCondLst>
                      <p:childTnLst>
                        <p:par>
                          <p:cTn id="5" fill="hold">
                            <p:stCondLst>
                              <p:cond delay="0"/>
                            </p:stCondLst>
                            <p:childTnLst>
                              <p:par>
                                <p:cTn id="6" presetID="1" presetClass="mediacall" presetSubtype="0" fill="hold" nodeType="clickEffect">
                                  <p:stCondLst>
                                    <p:cond delay="0"/>
                                  </p:stCondLst>
                                  <p:childTnLst>
                                    <p:cmd type="call" cmd="playFrom(0.0)">
                                      <p:cBhvr>
                                        <p:cTn id="7" dur="131552" fill="hold"/>
                                        <p:tgtEl>
                                          <p:spTgt spid="2"/>
                                        </p:tgtEl>
                                      </p:cBhvr>
                                    </p:cmd>
                                  </p:childTnLst>
                                </p:cTn>
                              </p:par>
                            </p:childTnLst>
                          </p:cTn>
                        </p:par>
                      </p:childTnLst>
                    </p:cTn>
                  </p:par>
                </p:childTnLst>
              </p:cTn>
              <p:nextCondLst>
                <p:cond evt="onClick" delay="0">
                  <p:tgtEl>
                    <p:spTgt spid="2"/>
                  </p:tgtEl>
                </p:cond>
              </p:nextCondLst>
            </p:seq>
            <p:video>
              <p:cMediaNode vol="80000">
                <p:cTn id="8" fill="hold" display="0">
                  <p:stCondLst>
                    <p:cond delay="indefinite"/>
                  </p:stCondLst>
                  <p:endCondLst>
                    <p:cond evt="onStopAudio" delay="0">
                      <p:tgtEl>
                        <p:sldTgt/>
                      </p:tgtEl>
                    </p:cond>
                  </p:endCondLst>
                </p:cTn>
                <p:tgtEl>
                  <p:spTgt spid="2"/>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ítulo 1"/>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pt-BR" altLang="en-US"/>
              <a:t>Group Conclusions</a:t>
            </a:r>
          </a:p>
        </p:txBody>
      </p:sp>
      <p:sp>
        <p:nvSpPr>
          <p:cNvPr id="39939" name="Espaço Reservado para Conteúdo 2"/>
          <p:cNvSpPr>
            <a:spLocks noGrp="1"/>
          </p:cNvSpPr>
          <p:nvPr>
            <p:ph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Times New Roman" panose="02020603050405020304" pitchFamily="18" charset="0"/>
              <a:buNone/>
            </a:pPr>
            <a:r>
              <a:rPr lang="pt-BR" altLang="en-US"/>
              <a:t>Transcript 1</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Tema do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o Office">
      <a:majorFont>
        <a:latin typeface="Arial"/>
        <a:ea typeface=""/>
        <a:cs typeface="Arial Unicode MS"/>
      </a:majorFont>
      <a:minorFont>
        <a:latin typeface="Arial"/>
        <a:ea typeface=""/>
        <a:cs typeface="Arial Unicode MS"/>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3200" b="0" i="0" u="none" strike="noStrike" cap="none" normalizeH="0" baseline="0" smtClean="0">
            <a:ln>
              <a:noFill/>
            </a:ln>
            <a:solidFill>
              <a:schemeClr val="bg1"/>
            </a:solidFill>
            <a:effectLst/>
            <a:latin typeface="Arial" charset="0"/>
            <a:cs typeface="Arial Unicode MS" pitchFamily="32"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3200" b="0" i="0" u="none" strike="noStrike" cap="none" normalizeH="0" baseline="0" smtClean="0">
            <a:ln>
              <a:noFill/>
            </a:ln>
            <a:solidFill>
              <a:schemeClr val="bg1"/>
            </a:solidFill>
            <a:effectLst/>
            <a:latin typeface="Arial" charset="0"/>
            <a:cs typeface="Arial Unicode MS" pitchFamily="32" charset="0"/>
          </a:defRPr>
        </a:defPPr>
      </a:lstStyle>
    </a:lnDef>
  </a:objectDefaults>
  <a:extraClrSchemeLst>
    <a:extraClrScheme>
      <a:clrScheme name="Tema do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o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o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o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o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o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o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13966</TotalTime>
  <Words>1934</Words>
  <Application>Microsoft Office PowerPoint</Application>
  <PresentationFormat>Personalizar</PresentationFormat>
  <Paragraphs>295</Paragraphs>
  <Slides>20</Slides>
  <Notes>15</Notes>
  <HiddenSlides>0</HiddenSlides>
  <MMClips>5</MMClips>
  <ScaleCrop>false</ScaleCrop>
  <HeadingPairs>
    <vt:vector size="4" baseType="variant">
      <vt:variant>
        <vt:lpstr>Tema</vt:lpstr>
      </vt:variant>
      <vt:variant>
        <vt:i4>1</vt:i4>
      </vt:variant>
      <vt:variant>
        <vt:lpstr>Títulos de slides</vt:lpstr>
      </vt:variant>
      <vt:variant>
        <vt:i4>20</vt:i4>
      </vt:variant>
    </vt:vector>
  </HeadingPairs>
  <TitlesOfParts>
    <vt:vector size="21" baseType="lpstr">
      <vt:lpstr>Tema do Office</vt:lpstr>
      <vt:lpstr>Slide 1</vt:lpstr>
      <vt:lpstr>Slide 2</vt:lpstr>
      <vt:lpstr>How far have we moved from ...? </vt:lpstr>
      <vt:lpstr>Slide 4</vt:lpstr>
      <vt:lpstr>Slide 5</vt:lpstr>
      <vt:lpstr>Slide 6</vt:lpstr>
      <vt:lpstr>Slide 7</vt:lpstr>
      <vt:lpstr>Slide 8</vt:lpstr>
      <vt:lpstr>Group Conclusions</vt:lpstr>
      <vt:lpstr>Slide 10</vt:lpstr>
      <vt:lpstr>Group Conclusions</vt:lpstr>
      <vt:lpstr>Slide 12</vt:lpstr>
      <vt:lpstr>Group Conclusions</vt:lpstr>
      <vt:lpstr>Slide 14</vt:lpstr>
      <vt:lpstr>Have air-ground communications improved?</vt:lpstr>
      <vt:lpstr>Word Cloud</vt:lpstr>
      <vt:lpstr>Aviation language competences (Mell, 2004)</vt:lpstr>
      <vt:lpstr>Communicative functions</vt:lpstr>
      <vt:lpstr>References</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 da Palestra</dc:title>
  <dc:creator>Komatsu</dc:creator>
  <cp:lastModifiedBy>Patrícia</cp:lastModifiedBy>
  <cp:revision>364</cp:revision>
  <cp:lastPrinted>1601-01-01T00:00:00Z</cp:lastPrinted>
  <dcterms:created xsi:type="dcterms:W3CDTF">2012-12-19T14:00:26Z</dcterms:created>
  <dcterms:modified xsi:type="dcterms:W3CDTF">2017-09-26T01:49:34Z</dcterms:modified>
</cp:coreProperties>
</file>